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Cambo"/>
      <p:regular r:id="rId24"/>
    </p:embeddedFont>
    <p:embeddedFont>
      <p:font typeface="Montserrat"/>
      <p:regular r:id="rId25"/>
      <p:bold r:id="rId26"/>
      <p:italic r:id="rId27"/>
      <p:boldItalic r:id="rId28"/>
    </p:embeddedFont>
    <p:embeddedFont>
      <p:font typeface="Cabin"/>
      <p:regular r:id="rId29"/>
      <p:bold r:id="rId30"/>
      <p:italic r:id="rId31"/>
      <p:boldItalic r:id="rId32"/>
    </p:embeddedFont>
    <p:embeddedFont>
      <p:font typeface="Assistant"/>
      <p:regular r:id="rId33"/>
      <p:bold r:id="rId34"/>
    </p:embeddedFont>
    <p:embeddedFont>
      <p:font typeface="Alata"/>
      <p:regular r:id="rId35"/>
    </p:embeddedFont>
    <p:embeddedFont>
      <p:font typeface="PT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mb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bin-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bin-italic.fntdata"/><Relationship Id="rId30" Type="http://schemas.openxmlformats.org/officeDocument/2006/relationships/font" Target="fonts/Cabin-bold.fntdata"/><Relationship Id="rId11" Type="http://schemas.openxmlformats.org/officeDocument/2006/relationships/slide" Target="slides/slide6.xml"/><Relationship Id="rId33" Type="http://schemas.openxmlformats.org/officeDocument/2006/relationships/font" Target="fonts/Assistant-regular.fntdata"/><Relationship Id="rId10" Type="http://schemas.openxmlformats.org/officeDocument/2006/relationships/slide" Target="slides/slide5.xml"/><Relationship Id="rId32" Type="http://schemas.openxmlformats.org/officeDocument/2006/relationships/font" Target="fonts/Cabin-boldItalic.fntdata"/><Relationship Id="rId13" Type="http://schemas.openxmlformats.org/officeDocument/2006/relationships/slide" Target="slides/slide8.xml"/><Relationship Id="rId35" Type="http://schemas.openxmlformats.org/officeDocument/2006/relationships/font" Target="fonts/Alata-regular.fntdata"/><Relationship Id="rId12" Type="http://schemas.openxmlformats.org/officeDocument/2006/relationships/slide" Target="slides/slide7.xml"/><Relationship Id="rId34" Type="http://schemas.openxmlformats.org/officeDocument/2006/relationships/font" Target="fonts/Assistant-bold.fntdata"/><Relationship Id="rId15" Type="http://schemas.openxmlformats.org/officeDocument/2006/relationships/slide" Target="slides/slide10.xml"/><Relationship Id="rId37" Type="http://schemas.openxmlformats.org/officeDocument/2006/relationships/font" Target="fonts/PTSans-bold.fntdata"/><Relationship Id="rId14" Type="http://schemas.openxmlformats.org/officeDocument/2006/relationships/slide" Target="slides/slide9.xml"/><Relationship Id="rId36" Type="http://schemas.openxmlformats.org/officeDocument/2006/relationships/font" Target="fonts/PTSans-regular.fntdata"/><Relationship Id="rId17" Type="http://schemas.openxmlformats.org/officeDocument/2006/relationships/slide" Target="slides/slide12.xml"/><Relationship Id="rId39" Type="http://schemas.openxmlformats.org/officeDocument/2006/relationships/font" Target="fonts/PTSans-boldItalic.fntdata"/><Relationship Id="rId16" Type="http://schemas.openxmlformats.org/officeDocument/2006/relationships/slide" Target="slides/slide11.xml"/><Relationship Id="rId38" Type="http://schemas.openxmlformats.org/officeDocument/2006/relationships/font" Target="fonts/PT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2e24269735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2e24269735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bin"/>
                <a:ea typeface="Cabin"/>
                <a:cs typeface="Cabin"/>
                <a:sym typeface="Cabin"/>
              </a:rPr>
              <a:t>Has the military expenditure of countries surrounding the region increased?(Ryan)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	Military Expenditure per Country surrounding the SCS can be used to show how likely it is that a country suspects conflict arising in the near future. Militaries can also be used in civil conflicts, thus data could be skewed for different reasons, not pertaining to South China Sea disputes. An increase in any country could provide evidence of disputes if prior behaviors differed for the country in question. In addition to military expenditure, size of military, and also type of military(Like Naval) could also show preparation efforts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2e46225b8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2e46225b8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These two charts show Military Expenditure, in totality as well as per capita. Due to the size and population of China, China ranks the highest as of 2021, which has likely continued to the present day. This isn’t surprising although, between the two charts, it's clear to see that per capita is a better visualization, as it's easier to distinguish rankings. Due to the localization of the Philippines, It is concerning that they have the second lowest Expenditure per capita, while being the closest to the Spratly Islands. As China has a total expenditure that dwarfs all other surrounding countries in comparison, its clear if conflict were ever to arise, it’d be hard for single countries to stand in opposition to their demands/advances.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2f39111ab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2f39111ab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sz="1250">
                <a:solidFill>
                  <a:schemeClr val="dk1"/>
                </a:solidFill>
              </a:rPr>
              <a:t>The South China Sea is a globally important marine ecosystem. It contains a lot of coral</a:t>
            </a:r>
            <a:endParaRPr sz="1700">
              <a:solidFill>
                <a:schemeClr val="dk1"/>
              </a:solidFill>
            </a:endParaRPr>
          </a:p>
          <a:p>
            <a:pPr indent="0" lvl="0" marL="0" marR="0" rtl="0" algn="l">
              <a:spcBef>
                <a:spcPts val="0"/>
              </a:spcBef>
              <a:spcAft>
                <a:spcPts val="0"/>
              </a:spcAft>
              <a:buClr>
                <a:schemeClr val="dk1"/>
              </a:buClr>
              <a:buSzPts val="1100"/>
              <a:buFont typeface="Arial"/>
              <a:buNone/>
            </a:pPr>
            <a:r>
              <a:rPr lang="en" sz="1250">
                <a:solidFill>
                  <a:schemeClr val="dk1"/>
                </a:solidFill>
              </a:rPr>
              <a:t>reeds, seagrass beds, and mangrove forests, which provide important habitats for fish, turtles,</a:t>
            </a:r>
            <a:endParaRPr sz="1700">
              <a:solidFill>
                <a:schemeClr val="dk1"/>
              </a:solidFill>
            </a:endParaRPr>
          </a:p>
          <a:p>
            <a:pPr indent="0" lvl="0" marL="0" marR="0" rtl="0" algn="l">
              <a:spcBef>
                <a:spcPts val="0"/>
              </a:spcBef>
              <a:spcAft>
                <a:spcPts val="0"/>
              </a:spcAft>
              <a:buClr>
                <a:schemeClr val="dk1"/>
              </a:buClr>
              <a:buSzPts val="1100"/>
              <a:buFont typeface="Arial"/>
              <a:buNone/>
            </a:pPr>
            <a:r>
              <a:rPr lang="en" sz="1250">
                <a:solidFill>
                  <a:schemeClr val="dk1"/>
                </a:solidFill>
              </a:rPr>
              <a:t>and other marine organisms. Increasing the shipping, oil, and gas drilling could have negative</a:t>
            </a:r>
            <a:endParaRPr sz="1700">
              <a:solidFill>
                <a:schemeClr val="dk1"/>
              </a:solidFill>
            </a:endParaRPr>
          </a:p>
          <a:p>
            <a:pPr indent="0" lvl="0" marL="0" marR="0" rtl="0" algn="l">
              <a:spcBef>
                <a:spcPts val="0"/>
              </a:spcBef>
              <a:spcAft>
                <a:spcPts val="0"/>
              </a:spcAft>
              <a:buClr>
                <a:schemeClr val="dk1"/>
              </a:buClr>
              <a:buSzPts val="1100"/>
              <a:buFont typeface="Arial"/>
              <a:buNone/>
            </a:pPr>
            <a:r>
              <a:rPr lang="en" sz="1250">
                <a:solidFill>
                  <a:schemeClr val="dk1"/>
                </a:solidFill>
              </a:rPr>
              <a:t>environmental consequences for marine ecosystems. The South China Sea is particularly</a:t>
            </a:r>
            <a:endParaRPr sz="1250">
              <a:solidFill>
                <a:schemeClr val="dk1"/>
              </a:solidFill>
            </a:endParaRPr>
          </a:p>
          <a:p>
            <a:pPr indent="0" lvl="0" marL="0" marR="0" rtl="0" algn="l">
              <a:spcBef>
                <a:spcPts val="0"/>
              </a:spcBef>
              <a:spcAft>
                <a:spcPts val="0"/>
              </a:spcAft>
              <a:buClr>
                <a:schemeClr val="dk1"/>
              </a:buClr>
              <a:buSzPts val="1100"/>
              <a:buFont typeface="Arial"/>
              <a:buNone/>
            </a:pPr>
            <a:r>
              <a:rPr lang="en" sz="1250">
                <a:solidFill>
                  <a:schemeClr val="dk1"/>
                </a:solidFill>
              </a:rPr>
              <a:t>vulnerable to climate change and ocean acidification. Ocean acidification is a process where</a:t>
            </a:r>
            <a:endParaRPr sz="1700">
              <a:solidFill>
                <a:schemeClr val="dk1"/>
              </a:solidFill>
            </a:endParaRPr>
          </a:p>
          <a:p>
            <a:pPr indent="0" lvl="0" marL="0" marR="0" rtl="0" algn="l">
              <a:spcBef>
                <a:spcPts val="0"/>
              </a:spcBef>
              <a:spcAft>
                <a:spcPts val="0"/>
              </a:spcAft>
              <a:buClr>
                <a:schemeClr val="dk1"/>
              </a:buClr>
              <a:buSzPts val="1100"/>
              <a:buFont typeface="Arial"/>
              <a:buNone/>
            </a:pPr>
            <a:r>
              <a:rPr lang="en" sz="1250">
                <a:solidFill>
                  <a:schemeClr val="dk1"/>
                </a:solidFill>
              </a:rPr>
              <a:t>CO2 in the atmosphere dissolves into seawater which releases a decrease in pH and an increase</a:t>
            </a:r>
            <a:endParaRPr sz="1700">
              <a:solidFill>
                <a:schemeClr val="dk1"/>
              </a:solidFill>
            </a:endParaRPr>
          </a:p>
          <a:p>
            <a:pPr indent="0" lvl="0" marL="0" marR="0" rtl="0" algn="l">
              <a:spcBef>
                <a:spcPts val="0"/>
              </a:spcBef>
              <a:spcAft>
                <a:spcPts val="0"/>
              </a:spcAft>
              <a:buClr>
                <a:schemeClr val="dk1"/>
              </a:buClr>
              <a:buSzPts val="1100"/>
              <a:buFont typeface="Arial"/>
              <a:buNone/>
            </a:pPr>
            <a:r>
              <a:rPr lang="en" sz="1250">
                <a:solidFill>
                  <a:schemeClr val="dk1"/>
                </a:solidFill>
              </a:rPr>
              <a:t>in acidity. This can have very negative effects on marine organisms. This includes the reduced</a:t>
            </a:r>
            <a:endParaRPr sz="1700">
              <a:solidFill>
                <a:schemeClr val="dk1"/>
              </a:solidFill>
            </a:endParaRPr>
          </a:p>
          <a:p>
            <a:pPr indent="0" lvl="0" marL="0" marR="0" rtl="0" algn="l">
              <a:spcBef>
                <a:spcPts val="0"/>
              </a:spcBef>
              <a:spcAft>
                <a:spcPts val="0"/>
              </a:spcAft>
              <a:buClr>
                <a:schemeClr val="dk1"/>
              </a:buClr>
              <a:buSzPts val="1100"/>
              <a:buFont typeface="Arial"/>
              <a:buNone/>
            </a:pPr>
            <a:r>
              <a:rPr lang="en" sz="1250">
                <a:solidFill>
                  <a:schemeClr val="dk1"/>
                </a:solidFill>
              </a:rPr>
              <a:t>ability to form and maintain shells, decreased growth and reproduction rates, and more.</a:t>
            </a:r>
            <a:endParaRPr sz="17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2f39111ab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2f39111ab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2f39111a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2f39111a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The South China Sea dispute has major effects on the conservation and sustainability of the region. As I’ve mentioned before, if China gained control over the Sea, it would cause habitat destruction for marine organisms. Overfishing would also be a result of the dispute in the South China Sea. It has led to increased competition for fishery resources which could a</a:t>
            </a:r>
            <a:r>
              <a:rPr lang="en">
                <a:solidFill>
                  <a:schemeClr val="dk1"/>
                </a:solidFill>
              </a:rPr>
              <a:t>lso </a:t>
            </a:r>
            <a:r>
              <a:rPr lang="en">
                <a:solidFill>
                  <a:schemeClr val="dk1"/>
                </a:solidFill>
                <a:latin typeface="Cabin"/>
                <a:ea typeface="Cabin"/>
                <a:cs typeface="Cabin"/>
                <a:sym typeface="Cabin"/>
              </a:rPr>
              <a:t>result in unsustainable fishing practices. Increased shipping oil and gas drilling (as mentioned above) could lead to pollution, which would harm not only marine organisms but also threatens human health and impacts water quality. Climate change would also be a result of the South China Sea feud. Due to the fact that the South China Sea is vulnerable to climate change, the sea temperatures are rising, which results in ocean acidification and the destruction of coral reefs. This impacts not only the biodiversity in the area but also the food chain.</a:t>
            </a:r>
            <a:endParaRPr>
              <a:solidFill>
                <a:schemeClr val="dk1"/>
              </a:solidFill>
              <a:latin typeface="Cabin"/>
              <a:ea typeface="Cabin"/>
              <a:cs typeface="Cabin"/>
              <a:sym typeface="Cabin"/>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2f39111abf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2f39111abf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222222"/>
                </a:solidFill>
                <a:highlight>
                  <a:srgbClr val="FFFFFF"/>
                </a:highlight>
                <a:latin typeface="Cabin"/>
                <a:ea typeface="Cabin"/>
                <a:cs typeface="Cabin"/>
                <a:sym typeface="Cabin"/>
              </a:rPr>
              <a:t>This graph shows</a:t>
            </a:r>
            <a:r>
              <a:rPr lang="en">
                <a:solidFill>
                  <a:srgbClr val="212121"/>
                </a:solidFill>
                <a:highlight>
                  <a:srgbClr val="FFFFFF"/>
                </a:highlight>
                <a:latin typeface="Cabin"/>
                <a:ea typeface="Cabin"/>
                <a:cs typeface="Cabin"/>
                <a:sym typeface="Cabin"/>
              </a:rPr>
              <a:t> that the ML declined substantially in the mid-1960s as the region’s fisheries became increasingly overexploited following rapid expansion of the industrial fishing sector. The lowest level was reached in the mid-1970s for the Gulf of Thailand LME, and mid-1980s for the SCS LME, after which the mean maximum length remained fairly stable, with slight increases since 2000 in both LMEs. The loss of large predatory species can affect ecosystem structure, function, and resilience, with resulting socio-economic and management consequences. Cascading effects, wherein the decrease in predator abundance leads to an explosion in their prey population, can shift the socio-economic dynamics of the fishery, and also increase variability and instability in the system, thereby posing substantial challenges for fisheries management (What is at stake). </a:t>
            </a:r>
            <a:endParaRPr>
              <a:solidFill>
                <a:srgbClr val="222222"/>
              </a:solidFill>
              <a:highlight>
                <a:srgbClr val="FFFFFF"/>
              </a:highlight>
              <a:latin typeface="Cabin"/>
              <a:ea typeface="Cabin"/>
              <a:cs typeface="Cabin"/>
              <a:sym typeface="Cabin"/>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2f41fbdf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2f41fbdf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222222"/>
              </a:solidFill>
              <a:highlight>
                <a:srgbClr val="FFFFFF"/>
              </a:highlight>
              <a:latin typeface="Cabin"/>
              <a:ea typeface="Cabin"/>
              <a:cs typeface="Cabin"/>
              <a:sym typeface="Cabin"/>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2e5073d39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2e5073d39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2f41fbdfa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2f41fbdfa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e24269735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e24269735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Our group project will be on the turbulent waters in the South China Sea. Off the coast of China, the Philippines, Vietnam, Thailand, Taiwan, Malaysia, and Indonesia, lies a few of the world’s most crucial and trafficked shipping lanes. These water highways are where the majority of the world's largest exporter’s goods are shipped, and if there were any problems at sea, the world economy would be hit the hardest. For a long time, the ownership of the South China Sea has been heavily disputed. China has been slowly building military islands for the strategic monitoring of trade and ensuring everything’s running smoothly, although some of its neighbors claim that they’re being constructed outside of China’s own country boundaries. Tensions are slowly rising in the region, and it’s only a matter of time before things escalate.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e242697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e242697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2e2426973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2e2426973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2e2426973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2e2426973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2e2426973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2e2426973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e2426973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2e2426973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e24269735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2e24269735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bin"/>
                <a:ea typeface="Cabin"/>
                <a:cs typeface="Cabin"/>
                <a:sym typeface="Cabin"/>
              </a:rPr>
              <a:t>Has the conflicts that occur each year increased?(Ryan)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	The number of conflicts can generally be used to show how each country has been responding to China’s advancements and if it's becoming a more common occurrence. From initial research into the disputes, it's been stated that Japan, the US, and the UN have also been policing the Sea, which serves as more potential to gain insight into the dynamics of the region. An increase in conflicts could indicate China’s starting a more aggressive approach. A decrease could show that tensions are de-escalating, and that the surrounding countries are starting to regain control.</a:t>
            </a:r>
            <a:endParaRPr>
              <a:solidFill>
                <a:schemeClr val="dk1"/>
              </a:solidFill>
              <a:latin typeface="Cabin"/>
              <a:ea typeface="Cabin"/>
              <a:cs typeface="Cabin"/>
              <a:sym typeface="Cabi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2e46225b8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2e46225b8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This chart shows the number of SCS-related conflicts in the target countries. As displayed by the graph, the majority of conflicts over the past three years have been in the Philippines. While each conflict is unique, one can take away that these conflicts are a result of the Philippines being the closest in a geographic location to the Spratly Islands. This is where the majority of intercountry-specific conflicts are occurring. The Spratly Islands are the most disputed region of the South China Sea, so it makes sense to have the largest number of disputes.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16113" y="1171479"/>
            <a:ext cx="4865100" cy="22824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816113" y="3863775"/>
            <a:ext cx="48651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0" y="0"/>
            <a:ext cx="9144000" cy="5143500"/>
            <a:chOff x="0" y="0"/>
            <a:chExt cx="9144000" cy="5143500"/>
          </a:xfrm>
        </p:grpSpPr>
        <p:cxnSp>
          <p:nvCxnSpPr>
            <p:cNvPr id="12" name="Google Shape;12;p2"/>
            <p:cNvCxnSpPr/>
            <p:nvPr/>
          </p:nvCxnSpPr>
          <p:spPr>
            <a:xfrm>
              <a:off x="0" y="4513500"/>
              <a:ext cx="9144000" cy="0"/>
            </a:xfrm>
            <a:prstGeom prst="straightConnector1">
              <a:avLst/>
            </a:prstGeom>
            <a:noFill/>
            <a:ln cap="flat" cmpd="sng" w="9525">
              <a:solidFill>
                <a:schemeClr val="lt1"/>
              </a:solidFill>
              <a:prstDash val="solid"/>
              <a:round/>
              <a:headEnd len="med" w="med" type="none"/>
              <a:tailEnd len="med" w="med" type="none"/>
            </a:ln>
          </p:spPr>
        </p:cxnSp>
        <p:grpSp>
          <p:nvGrpSpPr>
            <p:cNvPr id="13" name="Google Shape;13;p2"/>
            <p:cNvGrpSpPr/>
            <p:nvPr/>
          </p:nvGrpSpPr>
          <p:grpSpPr>
            <a:xfrm>
              <a:off x="340225" y="0"/>
              <a:ext cx="8463600" cy="5143500"/>
              <a:chOff x="340225" y="0"/>
              <a:chExt cx="8463600" cy="5143500"/>
            </a:xfrm>
          </p:grpSpPr>
          <p:cxnSp>
            <p:nvCxnSpPr>
              <p:cNvPr id="14" name="Google Shape;14;p2"/>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15" name="Google Shape;15;p2"/>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11"/>
          <p:cNvSpPr txBox="1"/>
          <p:nvPr>
            <p:ph hasCustomPrompt="1" type="title"/>
          </p:nvPr>
        </p:nvSpPr>
        <p:spPr>
          <a:xfrm>
            <a:off x="1284000" y="930175"/>
            <a:ext cx="6576000" cy="21003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0" name="Google Shape;100;p11"/>
          <p:cNvSpPr txBox="1"/>
          <p:nvPr>
            <p:ph idx="1" type="subTitle"/>
          </p:nvPr>
        </p:nvSpPr>
        <p:spPr>
          <a:xfrm>
            <a:off x="1284000" y="3421263"/>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01" name="Google Shape;101;p11"/>
          <p:cNvGrpSpPr/>
          <p:nvPr/>
        </p:nvGrpSpPr>
        <p:grpSpPr>
          <a:xfrm>
            <a:off x="0" y="0"/>
            <a:ext cx="9144000" cy="5143500"/>
            <a:chOff x="0" y="0"/>
            <a:chExt cx="9144000" cy="5143500"/>
          </a:xfrm>
        </p:grpSpPr>
        <p:grpSp>
          <p:nvGrpSpPr>
            <p:cNvPr id="102" name="Google Shape;102;p11"/>
            <p:cNvGrpSpPr/>
            <p:nvPr/>
          </p:nvGrpSpPr>
          <p:grpSpPr>
            <a:xfrm>
              <a:off x="340225" y="0"/>
              <a:ext cx="8463600" cy="5143500"/>
              <a:chOff x="340225" y="0"/>
              <a:chExt cx="8463600" cy="5143500"/>
            </a:xfrm>
          </p:grpSpPr>
          <p:cxnSp>
            <p:nvCxnSpPr>
              <p:cNvPr id="103" name="Google Shape;103;p11"/>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104" name="Google Shape;104;p11"/>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grpSp>
          <p:nvGrpSpPr>
            <p:cNvPr id="105" name="Google Shape;105;p11"/>
            <p:cNvGrpSpPr/>
            <p:nvPr/>
          </p:nvGrpSpPr>
          <p:grpSpPr>
            <a:xfrm>
              <a:off x="0" y="319750"/>
              <a:ext cx="9144000" cy="4503950"/>
              <a:chOff x="0" y="319750"/>
              <a:chExt cx="9144000" cy="4503950"/>
            </a:xfrm>
          </p:grpSpPr>
          <p:cxnSp>
            <p:nvCxnSpPr>
              <p:cNvPr id="106" name="Google Shape;106;p11"/>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107" name="Google Shape;107;p11"/>
              <p:cNvCxnSpPr/>
              <p:nvPr/>
            </p:nvCxnSpPr>
            <p:spPr>
              <a:xfrm>
                <a:off x="0" y="319750"/>
                <a:ext cx="91440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8" name="Shape 1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776" r="3656" t="93695"/>
          <a:stretch/>
        </p:blipFill>
        <p:spPr>
          <a:xfrm>
            <a:off x="345325" y="4819225"/>
            <a:ext cx="8463601" cy="324274"/>
          </a:xfrm>
          <a:prstGeom prst="rect">
            <a:avLst/>
          </a:prstGeom>
          <a:noFill/>
          <a:ln>
            <a:noFill/>
          </a:ln>
        </p:spPr>
      </p:pic>
      <p:sp>
        <p:nvSpPr>
          <p:cNvPr id="111" name="Google Shape;111;p13"/>
          <p:cNvSpPr txBox="1"/>
          <p:nvPr>
            <p:ph idx="1" type="subTitle"/>
          </p:nvPr>
        </p:nvSpPr>
        <p:spPr>
          <a:xfrm>
            <a:off x="1964075" y="2529837"/>
            <a:ext cx="20253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 name="Google Shape;112;p13"/>
          <p:cNvSpPr txBox="1"/>
          <p:nvPr>
            <p:ph idx="2" type="subTitle"/>
          </p:nvPr>
        </p:nvSpPr>
        <p:spPr>
          <a:xfrm flipH="1">
            <a:off x="5137080" y="2529837"/>
            <a:ext cx="2031900" cy="52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 name="Google Shape;113;p13"/>
          <p:cNvSpPr txBox="1"/>
          <p:nvPr>
            <p:ph idx="3" type="subTitle"/>
          </p:nvPr>
        </p:nvSpPr>
        <p:spPr>
          <a:xfrm>
            <a:off x="1964075" y="3944680"/>
            <a:ext cx="20253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13"/>
          <p:cNvSpPr txBox="1"/>
          <p:nvPr>
            <p:ph idx="4" type="subTitle"/>
          </p:nvPr>
        </p:nvSpPr>
        <p:spPr>
          <a:xfrm flipH="1">
            <a:off x="5137080" y="3944680"/>
            <a:ext cx="2031900" cy="52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 name="Google Shape;115;p13"/>
          <p:cNvSpPr txBox="1"/>
          <p:nvPr>
            <p:ph hasCustomPrompt="1" type="title"/>
          </p:nvPr>
        </p:nvSpPr>
        <p:spPr>
          <a:xfrm>
            <a:off x="839938" y="2236636"/>
            <a:ext cx="1048200" cy="81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6" name="Google Shape;116;p13"/>
          <p:cNvSpPr txBox="1"/>
          <p:nvPr>
            <p:ph hasCustomPrompt="1" idx="5" type="title"/>
          </p:nvPr>
        </p:nvSpPr>
        <p:spPr>
          <a:xfrm>
            <a:off x="839938" y="3651285"/>
            <a:ext cx="1048200" cy="81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 name="Google Shape;117;p13"/>
          <p:cNvSpPr txBox="1"/>
          <p:nvPr>
            <p:ph hasCustomPrompt="1" idx="6" type="title"/>
          </p:nvPr>
        </p:nvSpPr>
        <p:spPr>
          <a:xfrm flipH="1">
            <a:off x="7255862" y="2236636"/>
            <a:ext cx="1048200" cy="81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8" name="Google Shape;118;p13"/>
          <p:cNvSpPr txBox="1"/>
          <p:nvPr>
            <p:ph hasCustomPrompt="1" idx="7" type="title"/>
          </p:nvPr>
        </p:nvSpPr>
        <p:spPr>
          <a:xfrm flipH="1">
            <a:off x="7255862" y="3651285"/>
            <a:ext cx="1048200" cy="81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9" name="Google Shape;119;p13"/>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0" name="Google Shape;120;p13"/>
          <p:cNvSpPr txBox="1"/>
          <p:nvPr>
            <p:ph idx="9" type="subTitle"/>
          </p:nvPr>
        </p:nvSpPr>
        <p:spPr>
          <a:xfrm>
            <a:off x="1964063" y="2147276"/>
            <a:ext cx="20253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latin typeface="Cambo"/>
                <a:ea typeface="Cambo"/>
                <a:cs typeface="Cambo"/>
                <a:sym typeface="Cambo"/>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21" name="Google Shape;121;p13"/>
          <p:cNvSpPr txBox="1"/>
          <p:nvPr>
            <p:ph idx="13" type="subTitle"/>
          </p:nvPr>
        </p:nvSpPr>
        <p:spPr>
          <a:xfrm flipH="1">
            <a:off x="5137081" y="2147276"/>
            <a:ext cx="2031900" cy="364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Montserrat"/>
              <a:buNone/>
              <a:defRPr sz="2200">
                <a:latin typeface="Cambo"/>
                <a:ea typeface="Cambo"/>
                <a:cs typeface="Cambo"/>
                <a:sym typeface="Cambo"/>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22" name="Google Shape;122;p13"/>
          <p:cNvSpPr txBox="1"/>
          <p:nvPr>
            <p:ph idx="14" type="subTitle"/>
          </p:nvPr>
        </p:nvSpPr>
        <p:spPr>
          <a:xfrm>
            <a:off x="1964063" y="3562113"/>
            <a:ext cx="20253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latin typeface="Cambo"/>
                <a:ea typeface="Cambo"/>
                <a:cs typeface="Cambo"/>
                <a:sym typeface="Cambo"/>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23" name="Google Shape;123;p13"/>
          <p:cNvSpPr txBox="1"/>
          <p:nvPr>
            <p:ph idx="15" type="subTitle"/>
          </p:nvPr>
        </p:nvSpPr>
        <p:spPr>
          <a:xfrm flipH="1">
            <a:off x="5137081" y="3562113"/>
            <a:ext cx="2031900" cy="364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Montserrat"/>
              <a:buNone/>
              <a:defRPr sz="2200">
                <a:latin typeface="Cambo"/>
                <a:ea typeface="Cambo"/>
                <a:cs typeface="Cambo"/>
                <a:sym typeface="Cambo"/>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grpSp>
        <p:nvGrpSpPr>
          <p:cNvPr id="124" name="Google Shape;124;p13"/>
          <p:cNvGrpSpPr/>
          <p:nvPr/>
        </p:nvGrpSpPr>
        <p:grpSpPr>
          <a:xfrm>
            <a:off x="0" y="0"/>
            <a:ext cx="9144000" cy="5143500"/>
            <a:chOff x="0" y="0"/>
            <a:chExt cx="9144000" cy="5143500"/>
          </a:xfrm>
        </p:grpSpPr>
        <p:grpSp>
          <p:nvGrpSpPr>
            <p:cNvPr id="125" name="Google Shape;125;p13"/>
            <p:cNvGrpSpPr/>
            <p:nvPr/>
          </p:nvGrpSpPr>
          <p:grpSpPr>
            <a:xfrm>
              <a:off x="340225" y="0"/>
              <a:ext cx="8463600" cy="5143500"/>
              <a:chOff x="340225" y="0"/>
              <a:chExt cx="8463600" cy="5143500"/>
            </a:xfrm>
          </p:grpSpPr>
          <p:cxnSp>
            <p:nvCxnSpPr>
              <p:cNvPr id="126" name="Google Shape;126;p13"/>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127" name="Google Shape;127;p13"/>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128" name="Google Shape;128;p13"/>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9" name="Shape 129"/>
        <p:cNvGrpSpPr/>
        <p:nvPr/>
      </p:nvGrpSpPr>
      <p:grpSpPr>
        <a:xfrm>
          <a:off x="0" y="0"/>
          <a:ext cx="0" cy="0"/>
          <a:chOff x="0" y="0"/>
          <a:chExt cx="0" cy="0"/>
        </a:xfrm>
      </p:grpSpPr>
      <p:sp>
        <p:nvSpPr>
          <p:cNvPr id="130" name="Google Shape;130;p14"/>
          <p:cNvSpPr txBox="1"/>
          <p:nvPr>
            <p:ph type="title"/>
          </p:nvPr>
        </p:nvSpPr>
        <p:spPr>
          <a:xfrm>
            <a:off x="1560228" y="3691450"/>
            <a:ext cx="60234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1" name="Google Shape;131;p14"/>
          <p:cNvSpPr txBox="1"/>
          <p:nvPr>
            <p:ph idx="1" type="subTitle"/>
          </p:nvPr>
        </p:nvSpPr>
        <p:spPr>
          <a:xfrm>
            <a:off x="1560200" y="1737169"/>
            <a:ext cx="6023400" cy="1474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32" name="Google Shape;132;p14"/>
          <p:cNvGrpSpPr/>
          <p:nvPr/>
        </p:nvGrpSpPr>
        <p:grpSpPr>
          <a:xfrm>
            <a:off x="0" y="0"/>
            <a:ext cx="9144000" cy="5143500"/>
            <a:chOff x="0" y="0"/>
            <a:chExt cx="9144000" cy="5143500"/>
          </a:xfrm>
        </p:grpSpPr>
        <p:grpSp>
          <p:nvGrpSpPr>
            <p:cNvPr id="133" name="Google Shape;133;p14"/>
            <p:cNvGrpSpPr/>
            <p:nvPr/>
          </p:nvGrpSpPr>
          <p:grpSpPr>
            <a:xfrm>
              <a:off x="340225" y="0"/>
              <a:ext cx="8463600" cy="5143500"/>
              <a:chOff x="340225" y="0"/>
              <a:chExt cx="8463600" cy="5143500"/>
            </a:xfrm>
          </p:grpSpPr>
          <p:cxnSp>
            <p:nvCxnSpPr>
              <p:cNvPr id="134" name="Google Shape;134;p14"/>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135" name="Google Shape;135;p14"/>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136" name="Google Shape;136;p14"/>
            <p:cNvCxnSpPr/>
            <p:nvPr/>
          </p:nvCxnSpPr>
          <p:spPr>
            <a:xfrm>
              <a:off x="0" y="4513401"/>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137" name="Google Shape;137;p14"/>
            <p:cNvCxnSpPr/>
            <p:nvPr/>
          </p:nvCxnSpPr>
          <p:spPr>
            <a:xfrm>
              <a:off x="0" y="324826"/>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138" name="Shape 138"/>
        <p:cNvGrpSpPr/>
        <p:nvPr/>
      </p:nvGrpSpPr>
      <p:grpSpPr>
        <a:xfrm>
          <a:off x="0" y="0"/>
          <a:ext cx="0" cy="0"/>
          <a:chOff x="0" y="0"/>
          <a:chExt cx="0" cy="0"/>
        </a:xfrm>
      </p:grpSpPr>
      <p:pic>
        <p:nvPicPr>
          <p:cNvPr id="139" name="Google Shape;139;p15"/>
          <p:cNvPicPr preferRelativeResize="0"/>
          <p:nvPr/>
        </p:nvPicPr>
        <p:blipFill rotWithShape="1">
          <a:blip r:embed="rId2">
            <a:alphaModFix/>
          </a:blip>
          <a:srcRect b="6211" l="3721" r="3711" t="81921"/>
          <a:stretch/>
        </p:blipFill>
        <p:spPr>
          <a:xfrm>
            <a:off x="340200" y="4213675"/>
            <a:ext cx="8463601" cy="610376"/>
          </a:xfrm>
          <a:prstGeom prst="rect">
            <a:avLst/>
          </a:prstGeom>
          <a:noFill/>
          <a:ln>
            <a:noFill/>
          </a:ln>
        </p:spPr>
      </p:pic>
      <p:pic>
        <p:nvPicPr>
          <p:cNvPr id="140" name="Google Shape;140;p15"/>
          <p:cNvPicPr preferRelativeResize="0"/>
          <p:nvPr/>
        </p:nvPicPr>
        <p:blipFill rotWithShape="1">
          <a:blip r:embed="rId2">
            <a:alphaModFix/>
          </a:blip>
          <a:srcRect b="81914" l="3721" r="3711" t="6218"/>
          <a:stretch/>
        </p:blipFill>
        <p:spPr>
          <a:xfrm>
            <a:off x="340200" y="319800"/>
            <a:ext cx="8463601" cy="610376"/>
          </a:xfrm>
          <a:prstGeom prst="rect">
            <a:avLst/>
          </a:prstGeom>
          <a:noFill/>
          <a:ln>
            <a:noFill/>
          </a:ln>
        </p:spPr>
      </p:pic>
      <p:sp>
        <p:nvSpPr>
          <p:cNvPr id="141" name="Google Shape;141;p15"/>
          <p:cNvSpPr txBox="1"/>
          <p:nvPr>
            <p:ph type="title"/>
          </p:nvPr>
        </p:nvSpPr>
        <p:spPr>
          <a:xfrm>
            <a:off x="1990675" y="1322675"/>
            <a:ext cx="5167500" cy="152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10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2" name="Google Shape;142;p15"/>
          <p:cNvSpPr txBox="1"/>
          <p:nvPr>
            <p:ph idx="1" type="subTitle"/>
          </p:nvPr>
        </p:nvSpPr>
        <p:spPr>
          <a:xfrm>
            <a:off x="1990675" y="2848025"/>
            <a:ext cx="5167500" cy="76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43" name="Google Shape;143;p15"/>
          <p:cNvGrpSpPr/>
          <p:nvPr/>
        </p:nvGrpSpPr>
        <p:grpSpPr>
          <a:xfrm>
            <a:off x="0" y="0"/>
            <a:ext cx="9144000" cy="5143500"/>
            <a:chOff x="0" y="0"/>
            <a:chExt cx="9144000" cy="5143500"/>
          </a:xfrm>
        </p:grpSpPr>
        <p:cxnSp>
          <p:nvCxnSpPr>
            <p:cNvPr id="144" name="Google Shape;144;p15"/>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nvGrpSpPr>
            <p:cNvPr id="145" name="Google Shape;145;p15"/>
            <p:cNvGrpSpPr/>
            <p:nvPr/>
          </p:nvGrpSpPr>
          <p:grpSpPr>
            <a:xfrm>
              <a:off x="340225" y="0"/>
              <a:ext cx="8463600" cy="5143500"/>
              <a:chOff x="340225" y="0"/>
              <a:chExt cx="8463600" cy="5143500"/>
            </a:xfrm>
          </p:grpSpPr>
          <p:cxnSp>
            <p:nvCxnSpPr>
              <p:cNvPr id="146" name="Google Shape;146;p15"/>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147" name="Google Shape;147;p15"/>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148" name="Google Shape;148;p15"/>
            <p:cNvCxnSpPr/>
            <p:nvPr/>
          </p:nvCxnSpPr>
          <p:spPr>
            <a:xfrm>
              <a:off x="0" y="324813"/>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49" name="Shape 149"/>
        <p:cNvGrpSpPr/>
        <p:nvPr/>
      </p:nvGrpSpPr>
      <p:grpSpPr>
        <a:xfrm>
          <a:off x="0" y="0"/>
          <a:ext cx="0" cy="0"/>
          <a:chOff x="0" y="0"/>
          <a:chExt cx="0" cy="0"/>
        </a:xfrm>
      </p:grpSpPr>
      <p:sp>
        <p:nvSpPr>
          <p:cNvPr id="150" name="Google Shape;15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1" name="Google Shape;151;p16"/>
          <p:cNvSpPr txBox="1"/>
          <p:nvPr>
            <p:ph idx="1" type="body"/>
          </p:nvPr>
        </p:nvSpPr>
        <p:spPr>
          <a:xfrm>
            <a:off x="720000" y="1383675"/>
            <a:ext cx="7704000" cy="1134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grpSp>
        <p:nvGrpSpPr>
          <p:cNvPr id="152" name="Google Shape;152;p16"/>
          <p:cNvGrpSpPr/>
          <p:nvPr/>
        </p:nvGrpSpPr>
        <p:grpSpPr>
          <a:xfrm>
            <a:off x="0" y="0"/>
            <a:ext cx="9144000" cy="5143500"/>
            <a:chOff x="0" y="0"/>
            <a:chExt cx="9144000" cy="5143500"/>
          </a:xfrm>
        </p:grpSpPr>
        <p:grpSp>
          <p:nvGrpSpPr>
            <p:cNvPr id="153" name="Google Shape;153;p16"/>
            <p:cNvGrpSpPr/>
            <p:nvPr/>
          </p:nvGrpSpPr>
          <p:grpSpPr>
            <a:xfrm>
              <a:off x="340225" y="0"/>
              <a:ext cx="8463600" cy="5143500"/>
              <a:chOff x="340225" y="0"/>
              <a:chExt cx="8463600" cy="5143500"/>
            </a:xfrm>
          </p:grpSpPr>
          <p:cxnSp>
            <p:nvCxnSpPr>
              <p:cNvPr id="154" name="Google Shape;154;p16"/>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155" name="Google Shape;155;p16"/>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156" name="Google Shape;156;p16"/>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pic>
        <p:nvPicPr>
          <p:cNvPr id="157" name="Google Shape;157;p16"/>
          <p:cNvPicPr preferRelativeResize="0"/>
          <p:nvPr/>
        </p:nvPicPr>
        <p:blipFill rotWithShape="1">
          <a:blip r:embed="rId2">
            <a:alphaModFix/>
          </a:blip>
          <a:srcRect b="20742" l="3776" r="3656" t="72953"/>
          <a:stretch/>
        </p:blipFill>
        <p:spPr>
          <a:xfrm>
            <a:off x="345325" y="4819225"/>
            <a:ext cx="8463601" cy="3242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_1_1">
    <p:spTree>
      <p:nvGrpSpPr>
        <p:cNvPr id="158" name="Shape 158"/>
        <p:cNvGrpSpPr/>
        <p:nvPr/>
      </p:nvGrpSpPr>
      <p:grpSpPr>
        <a:xfrm>
          <a:off x="0" y="0"/>
          <a:ext cx="0" cy="0"/>
          <a:chOff x="0" y="0"/>
          <a:chExt cx="0" cy="0"/>
        </a:xfrm>
      </p:grpSpPr>
      <p:pic>
        <p:nvPicPr>
          <p:cNvPr id="159" name="Google Shape;159;p17"/>
          <p:cNvPicPr preferRelativeResize="0"/>
          <p:nvPr/>
        </p:nvPicPr>
        <p:blipFill rotWithShape="1">
          <a:blip r:embed="rId2">
            <a:alphaModFix/>
          </a:blip>
          <a:srcRect b="93782" l="3776" r="3656" t="0"/>
          <a:stretch/>
        </p:blipFill>
        <p:spPr>
          <a:xfrm>
            <a:off x="345325" y="0"/>
            <a:ext cx="8463601" cy="319801"/>
          </a:xfrm>
          <a:prstGeom prst="rect">
            <a:avLst/>
          </a:prstGeom>
          <a:noFill/>
          <a:ln>
            <a:noFill/>
          </a:ln>
        </p:spPr>
      </p:pic>
      <p:sp>
        <p:nvSpPr>
          <p:cNvPr id="160" name="Google Shape;160;p17"/>
          <p:cNvSpPr txBox="1"/>
          <p:nvPr>
            <p:ph type="title"/>
          </p:nvPr>
        </p:nvSpPr>
        <p:spPr>
          <a:xfrm>
            <a:off x="787975" y="1377388"/>
            <a:ext cx="3146100" cy="1076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1" name="Google Shape;161;p17"/>
          <p:cNvSpPr txBox="1"/>
          <p:nvPr>
            <p:ph idx="1" type="subTitle"/>
          </p:nvPr>
        </p:nvSpPr>
        <p:spPr>
          <a:xfrm>
            <a:off x="787975" y="2847213"/>
            <a:ext cx="3146100" cy="9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2" name="Google Shape;162;p17"/>
          <p:cNvGrpSpPr/>
          <p:nvPr/>
        </p:nvGrpSpPr>
        <p:grpSpPr>
          <a:xfrm>
            <a:off x="0" y="0"/>
            <a:ext cx="9144000" cy="5143500"/>
            <a:chOff x="0" y="0"/>
            <a:chExt cx="9144000" cy="5143500"/>
          </a:xfrm>
        </p:grpSpPr>
        <p:cxnSp>
          <p:nvCxnSpPr>
            <p:cNvPr id="163" name="Google Shape;163;p17"/>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nvGrpSpPr>
            <p:cNvPr id="164" name="Google Shape;164;p17"/>
            <p:cNvGrpSpPr/>
            <p:nvPr/>
          </p:nvGrpSpPr>
          <p:grpSpPr>
            <a:xfrm>
              <a:off x="0" y="0"/>
              <a:ext cx="9144000" cy="5143500"/>
              <a:chOff x="0" y="0"/>
              <a:chExt cx="9144000" cy="5143500"/>
            </a:xfrm>
          </p:grpSpPr>
          <p:grpSp>
            <p:nvGrpSpPr>
              <p:cNvPr id="165" name="Google Shape;165;p17"/>
              <p:cNvGrpSpPr/>
              <p:nvPr/>
            </p:nvGrpSpPr>
            <p:grpSpPr>
              <a:xfrm>
                <a:off x="340225" y="0"/>
                <a:ext cx="8463600" cy="5143500"/>
                <a:chOff x="340225" y="0"/>
                <a:chExt cx="8463600" cy="5143500"/>
              </a:xfrm>
            </p:grpSpPr>
            <p:cxnSp>
              <p:nvCxnSpPr>
                <p:cNvPr id="166" name="Google Shape;166;p17"/>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167" name="Google Shape;167;p17"/>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168" name="Google Shape;168;p17"/>
              <p:cNvCxnSpPr/>
              <p:nvPr/>
            </p:nvCxnSpPr>
            <p:spPr>
              <a:xfrm>
                <a:off x="0" y="319750"/>
                <a:ext cx="9144000" cy="0"/>
              </a:xfrm>
              <a:prstGeom prst="straightConnector1">
                <a:avLst/>
              </a:prstGeom>
              <a:noFill/>
              <a:ln cap="flat" cmpd="sng" w="9525">
                <a:solidFill>
                  <a:schemeClr val="lt1"/>
                </a:solidFill>
                <a:prstDash val="solid"/>
                <a:round/>
                <a:headEnd len="med" w="med" type="none"/>
                <a:tailEnd len="med" w="med" type="none"/>
              </a:ln>
            </p:spPr>
          </p:cxnSp>
        </p:grpSp>
      </p:grpSp>
      <p:pic>
        <p:nvPicPr>
          <p:cNvPr id="169" name="Google Shape;169;p17"/>
          <p:cNvPicPr preferRelativeResize="0"/>
          <p:nvPr/>
        </p:nvPicPr>
        <p:blipFill rotWithShape="1">
          <a:blip r:embed="rId2">
            <a:alphaModFix/>
          </a:blip>
          <a:srcRect b="77484" l="3776" r="3656" t="16298"/>
          <a:stretch/>
        </p:blipFill>
        <p:spPr>
          <a:xfrm>
            <a:off x="345325" y="4823700"/>
            <a:ext cx="8463601" cy="3198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
    <p:spTree>
      <p:nvGrpSpPr>
        <p:cNvPr id="170" name="Shape 170"/>
        <p:cNvGrpSpPr/>
        <p:nvPr/>
      </p:nvGrpSpPr>
      <p:grpSpPr>
        <a:xfrm>
          <a:off x="0" y="0"/>
          <a:ext cx="0" cy="0"/>
          <a:chOff x="0" y="0"/>
          <a:chExt cx="0" cy="0"/>
        </a:xfrm>
      </p:grpSpPr>
      <p:sp>
        <p:nvSpPr>
          <p:cNvPr id="171" name="Google Shape;171;p18"/>
          <p:cNvSpPr txBox="1"/>
          <p:nvPr>
            <p:ph type="title"/>
          </p:nvPr>
        </p:nvSpPr>
        <p:spPr>
          <a:xfrm>
            <a:off x="4985725" y="1503038"/>
            <a:ext cx="3198000" cy="102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2" name="Google Shape;172;p18"/>
          <p:cNvSpPr txBox="1"/>
          <p:nvPr>
            <p:ph idx="1" type="subTitle"/>
          </p:nvPr>
        </p:nvSpPr>
        <p:spPr>
          <a:xfrm>
            <a:off x="4985793" y="2846613"/>
            <a:ext cx="3198000" cy="102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3" name="Google Shape;173;p18"/>
          <p:cNvGrpSpPr/>
          <p:nvPr/>
        </p:nvGrpSpPr>
        <p:grpSpPr>
          <a:xfrm>
            <a:off x="0" y="0"/>
            <a:ext cx="9144000" cy="5143500"/>
            <a:chOff x="0" y="0"/>
            <a:chExt cx="9144000" cy="5143500"/>
          </a:xfrm>
        </p:grpSpPr>
        <p:grpSp>
          <p:nvGrpSpPr>
            <p:cNvPr id="174" name="Google Shape;174;p18"/>
            <p:cNvGrpSpPr/>
            <p:nvPr/>
          </p:nvGrpSpPr>
          <p:grpSpPr>
            <a:xfrm>
              <a:off x="340225" y="0"/>
              <a:ext cx="8463600" cy="5143500"/>
              <a:chOff x="340225" y="0"/>
              <a:chExt cx="8463600" cy="5143500"/>
            </a:xfrm>
          </p:grpSpPr>
          <p:cxnSp>
            <p:nvCxnSpPr>
              <p:cNvPr id="175" name="Google Shape;175;p18"/>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176" name="Google Shape;176;p18"/>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177" name="Google Shape;177;p18"/>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178" name="Google Shape;178;p18"/>
            <p:cNvCxnSpPr/>
            <p:nvPr/>
          </p:nvCxnSpPr>
          <p:spPr>
            <a:xfrm>
              <a:off x="0" y="319750"/>
              <a:ext cx="9144000" cy="0"/>
            </a:xfrm>
            <a:prstGeom prst="straightConnector1">
              <a:avLst/>
            </a:prstGeom>
            <a:noFill/>
            <a:ln cap="flat" cmpd="sng" w="9525">
              <a:solidFill>
                <a:schemeClr val="lt1"/>
              </a:solidFill>
              <a:prstDash val="solid"/>
              <a:round/>
              <a:headEnd len="med" w="med" type="none"/>
              <a:tailEnd len="med" w="med" type="none"/>
            </a:ln>
          </p:spPr>
        </p:cxnSp>
      </p:grpSp>
      <p:pic>
        <p:nvPicPr>
          <p:cNvPr id="179" name="Google Shape;179;p18"/>
          <p:cNvPicPr preferRelativeResize="0"/>
          <p:nvPr/>
        </p:nvPicPr>
        <p:blipFill rotWithShape="1">
          <a:blip r:embed="rId2">
            <a:alphaModFix/>
          </a:blip>
          <a:srcRect b="74521" l="3776" r="3656" t="19261"/>
          <a:stretch/>
        </p:blipFill>
        <p:spPr>
          <a:xfrm>
            <a:off x="345325" y="0"/>
            <a:ext cx="8463601" cy="319801"/>
          </a:xfrm>
          <a:prstGeom prst="rect">
            <a:avLst/>
          </a:prstGeom>
          <a:noFill/>
          <a:ln>
            <a:noFill/>
          </a:ln>
        </p:spPr>
      </p:pic>
      <p:pic>
        <p:nvPicPr>
          <p:cNvPr id="180" name="Google Shape;180;p18"/>
          <p:cNvPicPr preferRelativeResize="0"/>
          <p:nvPr/>
        </p:nvPicPr>
        <p:blipFill rotWithShape="1">
          <a:blip r:embed="rId2">
            <a:alphaModFix/>
          </a:blip>
          <a:srcRect b="53778" l="3776" r="3656" t="40004"/>
          <a:stretch/>
        </p:blipFill>
        <p:spPr>
          <a:xfrm>
            <a:off x="345325" y="4823700"/>
            <a:ext cx="8463601" cy="3198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
    <p:spTree>
      <p:nvGrpSpPr>
        <p:cNvPr id="181" name="Shape 181"/>
        <p:cNvGrpSpPr/>
        <p:nvPr/>
      </p:nvGrpSpPr>
      <p:grpSpPr>
        <a:xfrm>
          <a:off x="0" y="0"/>
          <a:ext cx="0" cy="0"/>
          <a:chOff x="0" y="0"/>
          <a:chExt cx="0" cy="0"/>
        </a:xfrm>
      </p:grpSpPr>
      <p:sp>
        <p:nvSpPr>
          <p:cNvPr id="182" name="Google Shape;182;p19"/>
          <p:cNvSpPr txBox="1"/>
          <p:nvPr>
            <p:ph type="title"/>
          </p:nvPr>
        </p:nvSpPr>
        <p:spPr>
          <a:xfrm>
            <a:off x="946225" y="1874450"/>
            <a:ext cx="318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3" name="Google Shape;183;p19"/>
          <p:cNvSpPr txBox="1"/>
          <p:nvPr>
            <p:ph idx="1" type="subTitle"/>
          </p:nvPr>
        </p:nvSpPr>
        <p:spPr>
          <a:xfrm>
            <a:off x="946225" y="2942498"/>
            <a:ext cx="3187800" cy="99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84" name="Google Shape;184;p19"/>
          <p:cNvGrpSpPr/>
          <p:nvPr/>
        </p:nvGrpSpPr>
        <p:grpSpPr>
          <a:xfrm>
            <a:off x="0" y="0"/>
            <a:ext cx="9144000" cy="5143500"/>
            <a:chOff x="0" y="0"/>
            <a:chExt cx="9144000" cy="5143500"/>
          </a:xfrm>
        </p:grpSpPr>
        <p:grpSp>
          <p:nvGrpSpPr>
            <p:cNvPr id="185" name="Google Shape;185;p19"/>
            <p:cNvGrpSpPr/>
            <p:nvPr/>
          </p:nvGrpSpPr>
          <p:grpSpPr>
            <a:xfrm>
              <a:off x="340225" y="0"/>
              <a:ext cx="8463600" cy="5143500"/>
              <a:chOff x="340225" y="0"/>
              <a:chExt cx="8463600" cy="5143500"/>
            </a:xfrm>
          </p:grpSpPr>
          <p:cxnSp>
            <p:nvCxnSpPr>
              <p:cNvPr id="186" name="Google Shape;186;p19"/>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187" name="Google Shape;187;p19"/>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188" name="Google Shape;188;p19"/>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189" name="Google Shape;189;p19"/>
            <p:cNvCxnSpPr/>
            <p:nvPr/>
          </p:nvCxnSpPr>
          <p:spPr>
            <a:xfrm>
              <a:off x="0" y="319750"/>
              <a:ext cx="9144000" cy="0"/>
            </a:xfrm>
            <a:prstGeom prst="straightConnector1">
              <a:avLst/>
            </a:prstGeom>
            <a:noFill/>
            <a:ln cap="flat" cmpd="sng" w="9525">
              <a:solidFill>
                <a:schemeClr val="lt1"/>
              </a:solidFill>
              <a:prstDash val="solid"/>
              <a:round/>
              <a:headEnd len="med" w="med" type="none"/>
              <a:tailEnd len="med" w="med" type="none"/>
            </a:ln>
          </p:spPr>
        </p:cxnSp>
      </p:grpSp>
      <p:pic>
        <p:nvPicPr>
          <p:cNvPr id="190" name="Google Shape;190;p19"/>
          <p:cNvPicPr preferRelativeResize="0"/>
          <p:nvPr/>
        </p:nvPicPr>
        <p:blipFill rotWithShape="1">
          <a:blip r:embed="rId2">
            <a:alphaModFix/>
          </a:blip>
          <a:srcRect b="58223" l="3776" r="3656" t="35559"/>
          <a:stretch/>
        </p:blipFill>
        <p:spPr>
          <a:xfrm>
            <a:off x="345325" y="0"/>
            <a:ext cx="8463601" cy="319801"/>
          </a:xfrm>
          <a:prstGeom prst="rect">
            <a:avLst/>
          </a:prstGeom>
          <a:noFill/>
          <a:ln>
            <a:noFill/>
          </a:ln>
        </p:spPr>
      </p:pic>
      <p:pic>
        <p:nvPicPr>
          <p:cNvPr id="191" name="Google Shape;191;p19"/>
          <p:cNvPicPr preferRelativeResize="0"/>
          <p:nvPr/>
        </p:nvPicPr>
        <p:blipFill rotWithShape="1">
          <a:blip r:embed="rId2">
            <a:alphaModFix/>
          </a:blip>
          <a:srcRect b="34516" l="3776" r="3656" t="59265"/>
          <a:stretch/>
        </p:blipFill>
        <p:spPr>
          <a:xfrm>
            <a:off x="345325" y="4823700"/>
            <a:ext cx="8463601" cy="3198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3_1">
    <p:spTree>
      <p:nvGrpSpPr>
        <p:cNvPr id="192" name="Shape 192"/>
        <p:cNvGrpSpPr/>
        <p:nvPr/>
      </p:nvGrpSpPr>
      <p:grpSpPr>
        <a:xfrm>
          <a:off x="0" y="0"/>
          <a:ext cx="0" cy="0"/>
          <a:chOff x="0" y="0"/>
          <a:chExt cx="0" cy="0"/>
        </a:xfrm>
      </p:grpSpPr>
      <p:sp>
        <p:nvSpPr>
          <p:cNvPr id="193" name="Google Shape;193;p20"/>
          <p:cNvSpPr txBox="1"/>
          <p:nvPr>
            <p:ph idx="1" type="body"/>
          </p:nvPr>
        </p:nvSpPr>
        <p:spPr>
          <a:xfrm>
            <a:off x="720000" y="2304209"/>
            <a:ext cx="5094300" cy="1636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94" name="Google Shape;194;p20"/>
          <p:cNvSpPr txBox="1"/>
          <p:nvPr>
            <p:ph type="title"/>
          </p:nvPr>
        </p:nvSpPr>
        <p:spPr>
          <a:xfrm>
            <a:off x="720000" y="438900"/>
            <a:ext cx="3929100" cy="1138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95" name="Google Shape;195;p20"/>
          <p:cNvGrpSpPr/>
          <p:nvPr/>
        </p:nvGrpSpPr>
        <p:grpSpPr>
          <a:xfrm>
            <a:off x="0" y="0"/>
            <a:ext cx="9144000" cy="5143500"/>
            <a:chOff x="0" y="0"/>
            <a:chExt cx="9144000" cy="5143500"/>
          </a:xfrm>
        </p:grpSpPr>
        <p:cxnSp>
          <p:nvCxnSpPr>
            <p:cNvPr id="196" name="Google Shape;196;p20"/>
            <p:cNvCxnSpPr/>
            <p:nvPr/>
          </p:nvCxnSpPr>
          <p:spPr>
            <a:xfrm>
              <a:off x="0" y="4513500"/>
              <a:ext cx="9144000" cy="0"/>
            </a:xfrm>
            <a:prstGeom prst="straightConnector1">
              <a:avLst/>
            </a:prstGeom>
            <a:noFill/>
            <a:ln cap="flat" cmpd="sng" w="9525">
              <a:solidFill>
                <a:schemeClr val="lt1"/>
              </a:solidFill>
              <a:prstDash val="solid"/>
              <a:round/>
              <a:headEnd len="med" w="med" type="none"/>
              <a:tailEnd len="med" w="med" type="none"/>
            </a:ln>
          </p:spPr>
        </p:cxnSp>
        <p:grpSp>
          <p:nvGrpSpPr>
            <p:cNvPr id="197" name="Google Shape;197;p20"/>
            <p:cNvGrpSpPr/>
            <p:nvPr/>
          </p:nvGrpSpPr>
          <p:grpSpPr>
            <a:xfrm>
              <a:off x="340225" y="0"/>
              <a:ext cx="8463600" cy="5143500"/>
              <a:chOff x="340225" y="0"/>
              <a:chExt cx="8463600" cy="5143500"/>
            </a:xfrm>
          </p:grpSpPr>
          <p:cxnSp>
            <p:nvCxnSpPr>
              <p:cNvPr id="198" name="Google Shape;198;p20"/>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199" name="Google Shape;199;p20"/>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1811408"/>
            <a:ext cx="3739200" cy="1850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720000" y="319800"/>
            <a:ext cx="1334400" cy="141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720000" y="37553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0" name="Google Shape;20;p3"/>
          <p:cNvGrpSpPr/>
          <p:nvPr/>
        </p:nvGrpSpPr>
        <p:grpSpPr>
          <a:xfrm>
            <a:off x="0" y="0"/>
            <a:ext cx="9144000" cy="5143500"/>
            <a:chOff x="0" y="0"/>
            <a:chExt cx="9144000" cy="5143500"/>
          </a:xfrm>
        </p:grpSpPr>
        <p:cxnSp>
          <p:nvCxnSpPr>
            <p:cNvPr id="21" name="Google Shape;21;p3"/>
            <p:cNvCxnSpPr/>
            <p:nvPr/>
          </p:nvCxnSpPr>
          <p:spPr>
            <a:xfrm>
              <a:off x="0" y="4513500"/>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22" name="Google Shape;22;p3"/>
            <p:cNvCxnSpPr/>
            <p:nvPr/>
          </p:nvCxnSpPr>
          <p:spPr>
            <a:xfrm>
              <a:off x="0" y="319750"/>
              <a:ext cx="9144000" cy="0"/>
            </a:xfrm>
            <a:prstGeom prst="straightConnector1">
              <a:avLst/>
            </a:prstGeom>
            <a:noFill/>
            <a:ln cap="flat" cmpd="sng" w="9525">
              <a:solidFill>
                <a:schemeClr val="lt1"/>
              </a:solidFill>
              <a:prstDash val="solid"/>
              <a:round/>
              <a:headEnd len="med" w="med" type="none"/>
              <a:tailEnd len="med" w="med" type="none"/>
            </a:ln>
          </p:spPr>
        </p:cxnSp>
        <p:grpSp>
          <p:nvGrpSpPr>
            <p:cNvPr id="23" name="Google Shape;23;p3"/>
            <p:cNvGrpSpPr/>
            <p:nvPr/>
          </p:nvGrpSpPr>
          <p:grpSpPr>
            <a:xfrm>
              <a:off x="340225" y="0"/>
              <a:ext cx="8463600" cy="5143500"/>
              <a:chOff x="340225" y="0"/>
              <a:chExt cx="8463600" cy="5143500"/>
            </a:xfrm>
          </p:grpSpPr>
          <p:cxnSp>
            <p:nvCxnSpPr>
              <p:cNvPr id="24" name="Google Shape;24;p3"/>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25" name="Google Shape;25;p3"/>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0_1_1_1_1">
    <p:spTree>
      <p:nvGrpSpPr>
        <p:cNvPr id="200" name="Shape 200"/>
        <p:cNvGrpSpPr/>
        <p:nvPr/>
      </p:nvGrpSpPr>
      <p:grpSpPr>
        <a:xfrm>
          <a:off x="0" y="0"/>
          <a:ext cx="0" cy="0"/>
          <a:chOff x="0" y="0"/>
          <a:chExt cx="0" cy="0"/>
        </a:xfrm>
      </p:grpSpPr>
      <p:sp>
        <p:nvSpPr>
          <p:cNvPr id="201" name="Google Shape;201;p21"/>
          <p:cNvSpPr txBox="1"/>
          <p:nvPr>
            <p:ph type="title"/>
          </p:nvPr>
        </p:nvSpPr>
        <p:spPr>
          <a:xfrm>
            <a:off x="720000" y="436600"/>
            <a:ext cx="529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2" name="Google Shape;202;p21"/>
          <p:cNvSpPr txBox="1"/>
          <p:nvPr>
            <p:ph idx="1" type="body"/>
          </p:nvPr>
        </p:nvSpPr>
        <p:spPr>
          <a:xfrm>
            <a:off x="720000" y="1453450"/>
            <a:ext cx="7704000" cy="3137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grpSp>
        <p:nvGrpSpPr>
          <p:cNvPr id="203" name="Google Shape;203;p21"/>
          <p:cNvGrpSpPr/>
          <p:nvPr/>
        </p:nvGrpSpPr>
        <p:grpSpPr>
          <a:xfrm>
            <a:off x="0" y="0"/>
            <a:ext cx="9144000" cy="5143500"/>
            <a:chOff x="0" y="0"/>
            <a:chExt cx="9144000" cy="5143500"/>
          </a:xfrm>
        </p:grpSpPr>
        <p:grpSp>
          <p:nvGrpSpPr>
            <p:cNvPr id="204" name="Google Shape;204;p21"/>
            <p:cNvGrpSpPr/>
            <p:nvPr/>
          </p:nvGrpSpPr>
          <p:grpSpPr>
            <a:xfrm>
              <a:off x="340225" y="0"/>
              <a:ext cx="8463600" cy="5143500"/>
              <a:chOff x="340225" y="0"/>
              <a:chExt cx="8463600" cy="5143500"/>
            </a:xfrm>
          </p:grpSpPr>
          <p:cxnSp>
            <p:nvCxnSpPr>
              <p:cNvPr id="205" name="Google Shape;205;p21"/>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206" name="Google Shape;206;p21"/>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207" name="Google Shape;207;p21"/>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208" name="Shape 208"/>
        <p:cNvGrpSpPr/>
        <p:nvPr/>
      </p:nvGrpSpPr>
      <p:grpSpPr>
        <a:xfrm>
          <a:off x="0" y="0"/>
          <a:ext cx="0" cy="0"/>
          <a:chOff x="0" y="0"/>
          <a:chExt cx="0" cy="0"/>
        </a:xfrm>
      </p:grpSpPr>
      <p:pic>
        <p:nvPicPr>
          <p:cNvPr id="209" name="Google Shape;209;p22"/>
          <p:cNvPicPr preferRelativeResize="0"/>
          <p:nvPr/>
        </p:nvPicPr>
        <p:blipFill rotWithShape="1">
          <a:blip r:embed="rId2">
            <a:alphaModFix/>
          </a:blip>
          <a:srcRect b="32596" l="3721" r="3711" t="61186"/>
          <a:stretch/>
        </p:blipFill>
        <p:spPr>
          <a:xfrm>
            <a:off x="340225" y="4823700"/>
            <a:ext cx="8463601" cy="319801"/>
          </a:xfrm>
          <a:prstGeom prst="rect">
            <a:avLst/>
          </a:prstGeom>
          <a:noFill/>
          <a:ln>
            <a:noFill/>
          </a:ln>
        </p:spPr>
      </p:pic>
      <p:sp>
        <p:nvSpPr>
          <p:cNvPr id="210" name="Google Shape;210;p22"/>
          <p:cNvSpPr txBox="1"/>
          <p:nvPr>
            <p:ph idx="1" type="subTitle"/>
          </p:nvPr>
        </p:nvSpPr>
        <p:spPr>
          <a:xfrm>
            <a:off x="1546837" y="1519100"/>
            <a:ext cx="605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11" name="Google Shape;211;p22"/>
          <p:cNvSpPr txBox="1"/>
          <p:nvPr>
            <p:ph idx="2" type="subTitle"/>
          </p:nvPr>
        </p:nvSpPr>
        <p:spPr>
          <a:xfrm>
            <a:off x="1546837" y="3297959"/>
            <a:ext cx="605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12" name="Google Shape;212;p22"/>
          <p:cNvSpPr txBox="1"/>
          <p:nvPr>
            <p:ph idx="3" type="subTitle"/>
          </p:nvPr>
        </p:nvSpPr>
        <p:spPr>
          <a:xfrm>
            <a:off x="1546675" y="3728884"/>
            <a:ext cx="605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3" name="Google Shape;213;p22"/>
          <p:cNvSpPr txBox="1"/>
          <p:nvPr>
            <p:ph idx="4" type="subTitle"/>
          </p:nvPr>
        </p:nvSpPr>
        <p:spPr>
          <a:xfrm>
            <a:off x="1546675" y="1948875"/>
            <a:ext cx="605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4" name="Google Shape;214;p22"/>
          <p:cNvSpPr txBox="1"/>
          <p:nvPr>
            <p:ph type="title"/>
          </p:nvPr>
        </p:nvSpPr>
        <p:spPr>
          <a:xfrm>
            <a:off x="720000" y="434507"/>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15" name="Google Shape;215;p22"/>
          <p:cNvGrpSpPr/>
          <p:nvPr/>
        </p:nvGrpSpPr>
        <p:grpSpPr>
          <a:xfrm>
            <a:off x="340225" y="0"/>
            <a:ext cx="8463600" cy="5143500"/>
            <a:chOff x="340225" y="0"/>
            <a:chExt cx="8463600" cy="5143500"/>
          </a:xfrm>
        </p:grpSpPr>
        <p:cxnSp>
          <p:nvCxnSpPr>
            <p:cNvPr id="216" name="Google Shape;216;p22"/>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217" name="Google Shape;217;p22"/>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218" name="Google Shape;218;p22"/>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1">
    <p:spTree>
      <p:nvGrpSpPr>
        <p:cNvPr id="219" name="Shape 219"/>
        <p:cNvGrpSpPr/>
        <p:nvPr/>
      </p:nvGrpSpPr>
      <p:grpSpPr>
        <a:xfrm>
          <a:off x="0" y="0"/>
          <a:ext cx="0" cy="0"/>
          <a:chOff x="0" y="0"/>
          <a:chExt cx="0" cy="0"/>
        </a:xfrm>
      </p:grpSpPr>
      <p:sp>
        <p:nvSpPr>
          <p:cNvPr id="220" name="Google Shape;22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1" name="Google Shape;221;p23"/>
          <p:cNvSpPr txBox="1"/>
          <p:nvPr>
            <p:ph idx="1" type="body"/>
          </p:nvPr>
        </p:nvSpPr>
        <p:spPr>
          <a:xfrm>
            <a:off x="720000" y="1383675"/>
            <a:ext cx="3998700" cy="3129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grpSp>
        <p:nvGrpSpPr>
          <p:cNvPr id="222" name="Google Shape;222;p23"/>
          <p:cNvGrpSpPr/>
          <p:nvPr/>
        </p:nvGrpSpPr>
        <p:grpSpPr>
          <a:xfrm>
            <a:off x="0" y="0"/>
            <a:ext cx="9144000" cy="5143500"/>
            <a:chOff x="0" y="0"/>
            <a:chExt cx="9144000" cy="5143500"/>
          </a:xfrm>
        </p:grpSpPr>
        <p:grpSp>
          <p:nvGrpSpPr>
            <p:cNvPr id="223" name="Google Shape;223;p23"/>
            <p:cNvGrpSpPr/>
            <p:nvPr/>
          </p:nvGrpSpPr>
          <p:grpSpPr>
            <a:xfrm>
              <a:off x="340225" y="0"/>
              <a:ext cx="8463600" cy="5143500"/>
              <a:chOff x="340225" y="0"/>
              <a:chExt cx="8463600" cy="5143500"/>
            </a:xfrm>
          </p:grpSpPr>
          <p:cxnSp>
            <p:nvCxnSpPr>
              <p:cNvPr id="224" name="Google Shape;224;p23"/>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225" name="Google Shape;225;p23"/>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226" name="Google Shape;226;p23"/>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sp>
        <p:nvSpPr>
          <p:cNvPr id="227" name="Google Shape;227;p23"/>
          <p:cNvSpPr txBox="1"/>
          <p:nvPr>
            <p:ph idx="2" type="body"/>
          </p:nvPr>
        </p:nvSpPr>
        <p:spPr>
          <a:xfrm>
            <a:off x="4718700" y="1383675"/>
            <a:ext cx="3705300" cy="3129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pic>
        <p:nvPicPr>
          <p:cNvPr id="228" name="Google Shape;228;p23"/>
          <p:cNvPicPr preferRelativeResize="0"/>
          <p:nvPr/>
        </p:nvPicPr>
        <p:blipFill rotWithShape="1">
          <a:blip r:embed="rId2">
            <a:alphaModFix/>
          </a:blip>
          <a:srcRect b="37039" l="3776" r="3656" t="56655"/>
          <a:stretch/>
        </p:blipFill>
        <p:spPr>
          <a:xfrm>
            <a:off x="345325" y="4819225"/>
            <a:ext cx="8463601" cy="3242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_1">
    <p:spTree>
      <p:nvGrpSpPr>
        <p:cNvPr id="229" name="Shape 229"/>
        <p:cNvGrpSpPr/>
        <p:nvPr/>
      </p:nvGrpSpPr>
      <p:grpSpPr>
        <a:xfrm>
          <a:off x="0" y="0"/>
          <a:ext cx="0" cy="0"/>
          <a:chOff x="0" y="0"/>
          <a:chExt cx="0" cy="0"/>
        </a:xfrm>
      </p:grpSpPr>
      <p:sp>
        <p:nvSpPr>
          <p:cNvPr id="230" name="Google Shape;230;p24"/>
          <p:cNvSpPr txBox="1"/>
          <p:nvPr>
            <p:ph type="title"/>
          </p:nvPr>
        </p:nvSpPr>
        <p:spPr>
          <a:xfrm>
            <a:off x="720000" y="436600"/>
            <a:ext cx="529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1" name="Google Shape;231;p24"/>
          <p:cNvSpPr txBox="1"/>
          <p:nvPr>
            <p:ph idx="1" type="body"/>
          </p:nvPr>
        </p:nvSpPr>
        <p:spPr>
          <a:xfrm>
            <a:off x="720000" y="1453450"/>
            <a:ext cx="3793500" cy="3137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32" name="Google Shape;232;p24"/>
          <p:cNvSpPr txBox="1"/>
          <p:nvPr>
            <p:ph idx="2" type="body"/>
          </p:nvPr>
        </p:nvSpPr>
        <p:spPr>
          <a:xfrm>
            <a:off x="4630599" y="1453450"/>
            <a:ext cx="3793500" cy="3137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grpSp>
        <p:nvGrpSpPr>
          <p:cNvPr id="233" name="Google Shape;233;p24"/>
          <p:cNvGrpSpPr/>
          <p:nvPr/>
        </p:nvGrpSpPr>
        <p:grpSpPr>
          <a:xfrm>
            <a:off x="0" y="0"/>
            <a:ext cx="9144000" cy="5143500"/>
            <a:chOff x="0" y="0"/>
            <a:chExt cx="9144000" cy="5143500"/>
          </a:xfrm>
        </p:grpSpPr>
        <p:grpSp>
          <p:nvGrpSpPr>
            <p:cNvPr id="234" name="Google Shape;234;p24"/>
            <p:cNvGrpSpPr/>
            <p:nvPr/>
          </p:nvGrpSpPr>
          <p:grpSpPr>
            <a:xfrm>
              <a:off x="340225" y="0"/>
              <a:ext cx="8463600" cy="5143500"/>
              <a:chOff x="340225" y="0"/>
              <a:chExt cx="8463600" cy="5143500"/>
            </a:xfrm>
          </p:grpSpPr>
          <p:cxnSp>
            <p:nvCxnSpPr>
              <p:cNvPr id="235" name="Google Shape;235;p24"/>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236" name="Google Shape;236;p24"/>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237" name="Google Shape;237;p24"/>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pic>
        <p:nvPicPr>
          <p:cNvPr id="238" name="Google Shape;238;p24"/>
          <p:cNvPicPr preferRelativeResize="0"/>
          <p:nvPr/>
        </p:nvPicPr>
        <p:blipFill rotWithShape="1">
          <a:blip r:embed="rId2">
            <a:alphaModFix/>
          </a:blip>
          <a:srcRect b="14626" l="0" r="0" t="78656"/>
          <a:stretch/>
        </p:blipFill>
        <p:spPr>
          <a:xfrm>
            <a:off x="340225" y="4823700"/>
            <a:ext cx="8463600" cy="3197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39" name="Shape 239"/>
        <p:cNvGrpSpPr/>
        <p:nvPr/>
      </p:nvGrpSpPr>
      <p:grpSpPr>
        <a:xfrm>
          <a:off x="0" y="0"/>
          <a:ext cx="0" cy="0"/>
          <a:chOff x="0" y="0"/>
          <a:chExt cx="0" cy="0"/>
        </a:xfrm>
      </p:grpSpPr>
      <p:sp>
        <p:nvSpPr>
          <p:cNvPr id="240" name="Google Shape;240;p25"/>
          <p:cNvSpPr txBox="1"/>
          <p:nvPr>
            <p:ph type="title"/>
          </p:nvPr>
        </p:nvSpPr>
        <p:spPr>
          <a:xfrm>
            <a:off x="720000" y="435894"/>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1" name="Google Shape;241;p25"/>
          <p:cNvSpPr txBox="1"/>
          <p:nvPr>
            <p:ph idx="1" type="subTitle"/>
          </p:nvPr>
        </p:nvSpPr>
        <p:spPr>
          <a:xfrm>
            <a:off x="740950" y="3611563"/>
            <a:ext cx="20145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2" name="Google Shape;242;p25"/>
          <p:cNvSpPr txBox="1"/>
          <p:nvPr>
            <p:ph idx="2" type="subTitle"/>
          </p:nvPr>
        </p:nvSpPr>
        <p:spPr>
          <a:xfrm>
            <a:off x="3564752" y="3611563"/>
            <a:ext cx="20145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 name="Google Shape;243;p25"/>
          <p:cNvSpPr txBox="1"/>
          <p:nvPr>
            <p:ph idx="3" type="subTitle"/>
          </p:nvPr>
        </p:nvSpPr>
        <p:spPr>
          <a:xfrm>
            <a:off x="6389425" y="3611563"/>
            <a:ext cx="2014500" cy="7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25"/>
          <p:cNvSpPr txBox="1"/>
          <p:nvPr>
            <p:ph idx="4" type="subTitle"/>
          </p:nvPr>
        </p:nvSpPr>
        <p:spPr>
          <a:xfrm>
            <a:off x="740950" y="2763538"/>
            <a:ext cx="20145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45" name="Google Shape;245;p25"/>
          <p:cNvSpPr txBox="1"/>
          <p:nvPr>
            <p:ph idx="5" type="subTitle"/>
          </p:nvPr>
        </p:nvSpPr>
        <p:spPr>
          <a:xfrm>
            <a:off x="3564751" y="2763538"/>
            <a:ext cx="20145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46" name="Google Shape;246;p25"/>
          <p:cNvSpPr txBox="1"/>
          <p:nvPr>
            <p:ph idx="6" type="subTitle"/>
          </p:nvPr>
        </p:nvSpPr>
        <p:spPr>
          <a:xfrm>
            <a:off x="6389425" y="2763538"/>
            <a:ext cx="20145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grpSp>
        <p:nvGrpSpPr>
          <p:cNvPr id="247" name="Google Shape;247;p25"/>
          <p:cNvGrpSpPr/>
          <p:nvPr/>
        </p:nvGrpSpPr>
        <p:grpSpPr>
          <a:xfrm>
            <a:off x="0" y="0"/>
            <a:ext cx="9144000" cy="5143500"/>
            <a:chOff x="0" y="0"/>
            <a:chExt cx="9144000" cy="5143500"/>
          </a:xfrm>
        </p:grpSpPr>
        <p:grpSp>
          <p:nvGrpSpPr>
            <p:cNvPr id="248" name="Google Shape;248;p25"/>
            <p:cNvGrpSpPr/>
            <p:nvPr/>
          </p:nvGrpSpPr>
          <p:grpSpPr>
            <a:xfrm>
              <a:off x="340225" y="0"/>
              <a:ext cx="8463600" cy="5143500"/>
              <a:chOff x="340225" y="0"/>
              <a:chExt cx="8463600" cy="5143500"/>
            </a:xfrm>
          </p:grpSpPr>
          <p:cxnSp>
            <p:nvCxnSpPr>
              <p:cNvPr id="249" name="Google Shape;249;p25"/>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250" name="Google Shape;250;p25"/>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251" name="Google Shape;251;p25"/>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pic>
        <p:nvPicPr>
          <p:cNvPr id="252" name="Google Shape;252;p25"/>
          <p:cNvPicPr preferRelativeResize="0"/>
          <p:nvPr/>
        </p:nvPicPr>
        <p:blipFill rotWithShape="1">
          <a:blip r:embed="rId2">
            <a:alphaModFix/>
          </a:blip>
          <a:srcRect b="87560" l="4419" r="4638" t="6330"/>
          <a:stretch/>
        </p:blipFill>
        <p:spPr>
          <a:xfrm flipH="1">
            <a:off x="345324" y="4823701"/>
            <a:ext cx="8463601" cy="3198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253" name="Shape 253"/>
        <p:cNvGrpSpPr/>
        <p:nvPr/>
      </p:nvGrpSpPr>
      <p:grpSpPr>
        <a:xfrm>
          <a:off x="0" y="0"/>
          <a:ext cx="0" cy="0"/>
          <a:chOff x="0" y="0"/>
          <a:chExt cx="0" cy="0"/>
        </a:xfrm>
      </p:grpSpPr>
      <p:pic>
        <p:nvPicPr>
          <p:cNvPr id="254" name="Google Shape;254;p26"/>
          <p:cNvPicPr preferRelativeResize="0"/>
          <p:nvPr/>
        </p:nvPicPr>
        <p:blipFill rotWithShape="1">
          <a:blip r:embed="rId2">
            <a:alphaModFix/>
          </a:blip>
          <a:srcRect b="0" l="3776" r="3656" t="93782"/>
          <a:stretch/>
        </p:blipFill>
        <p:spPr>
          <a:xfrm>
            <a:off x="345325" y="4823700"/>
            <a:ext cx="8463601" cy="319801"/>
          </a:xfrm>
          <a:prstGeom prst="rect">
            <a:avLst/>
          </a:prstGeom>
          <a:noFill/>
          <a:ln>
            <a:noFill/>
          </a:ln>
        </p:spPr>
      </p:pic>
      <p:sp>
        <p:nvSpPr>
          <p:cNvPr id="255" name="Google Shape;255;p26"/>
          <p:cNvSpPr txBox="1"/>
          <p:nvPr>
            <p:ph type="title"/>
          </p:nvPr>
        </p:nvSpPr>
        <p:spPr>
          <a:xfrm>
            <a:off x="720000" y="434507"/>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6" name="Google Shape;256;p26"/>
          <p:cNvSpPr txBox="1"/>
          <p:nvPr>
            <p:ph idx="1" type="subTitle"/>
          </p:nvPr>
        </p:nvSpPr>
        <p:spPr>
          <a:xfrm>
            <a:off x="720000" y="3835687"/>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7" name="Google Shape;257;p26"/>
          <p:cNvSpPr txBox="1"/>
          <p:nvPr>
            <p:ph idx="2" type="subTitle"/>
          </p:nvPr>
        </p:nvSpPr>
        <p:spPr>
          <a:xfrm>
            <a:off x="3484422" y="3835687"/>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 name="Google Shape;258;p26"/>
          <p:cNvSpPr txBox="1"/>
          <p:nvPr>
            <p:ph idx="3" type="subTitle"/>
          </p:nvPr>
        </p:nvSpPr>
        <p:spPr>
          <a:xfrm>
            <a:off x="6249200" y="3835687"/>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9" name="Google Shape;259;p26"/>
          <p:cNvSpPr txBox="1"/>
          <p:nvPr>
            <p:ph idx="4" type="subTitle"/>
          </p:nvPr>
        </p:nvSpPr>
        <p:spPr>
          <a:xfrm>
            <a:off x="720000" y="3382088"/>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60" name="Google Shape;260;p26"/>
          <p:cNvSpPr txBox="1"/>
          <p:nvPr>
            <p:ph idx="5" type="subTitle"/>
          </p:nvPr>
        </p:nvSpPr>
        <p:spPr>
          <a:xfrm>
            <a:off x="3477488" y="3382088"/>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61" name="Google Shape;261;p26"/>
          <p:cNvSpPr txBox="1"/>
          <p:nvPr>
            <p:ph idx="6" type="subTitle"/>
          </p:nvPr>
        </p:nvSpPr>
        <p:spPr>
          <a:xfrm>
            <a:off x="6249188" y="3382088"/>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grpSp>
        <p:nvGrpSpPr>
          <p:cNvPr id="262" name="Google Shape;262;p26"/>
          <p:cNvGrpSpPr/>
          <p:nvPr/>
        </p:nvGrpSpPr>
        <p:grpSpPr>
          <a:xfrm>
            <a:off x="0" y="0"/>
            <a:ext cx="9144000" cy="5143500"/>
            <a:chOff x="0" y="0"/>
            <a:chExt cx="9144000" cy="5143500"/>
          </a:xfrm>
        </p:grpSpPr>
        <p:grpSp>
          <p:nvGrpSpPr>
            <p:cNvPr id="263" name="Google Shape;263;p26"/>
            <p:cNvGrpSpPr/>
            <p:nvPr/>
          </p:nvGrpSpPr>
          <p:grpSpPr>
            <a:xfrm>
              <a:off x="340225" y="0"/>
              <a:ext cx="8463600" cy="5143500"/>
              <a:chOff x="340225" y="0"/>
              <a:chExt cx="8463600" cy="5143500"/>
            </a:xfrm>
          </p:grpSpPr>
          <p:cxnSp>
            <p:nvCxnSpPr>
              <p:cNvPr id="264" name="Google Shape;264;p26"/>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265" name="Google Shape;265;p26"/>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266" name="Google Shape;266;p26"/>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7" name="Shape 267"/>
        <p:cNvGrpSpPr/>
        <p:nvPr/>
      </p:nvGrpSpPr>
      <p:grpSpPr>
        <a:xfrm>
          <a:off x="0" y="0"/>
          <a:ext cx="0" cy="0"/>
          <a:chOff x="0" y="0"/>
          <a:chExt cx="0" cy="0"/>
        </a:xfrm>
      </p:grpSpPr>
      <p:pic>
        <p:nvPicPr>
          <p:cNvPr id="268" name="Google Shape;268;p27"/>
          <p:cNvPicPr preferRelativeResize="0"/>
          <p:nvPr/>
        </p:nvPicPr>
        <p:blipFill rotWithShape="1">
          <a:blip r:embed="rId2">
            <a:alphaModFix/>
          </a:blip>
          <a:srcRect b="76132" l="10835" r="85444" t="0"/>
          <a:stretch/>
        </p:blipFill>
        <p:spPr>
          <a:xfrm>
            <a:off x="75" y="0"/>
            <a:ext cx="340224" cy="1227600"/>
          </a:xfrm>
          <a:prstGeom prst="rect">
            <a:avLst/>
          </a:prstGeom>
          <a:noFill/>
          <a:ln>
            <a:noFill/>
          </a:ln>
        </p:spPr>
      </p:pic>
      <p:pic>
        <p:nvPicPr>
          <p:cNvPr id="269" name="Google Shape;269;p27"/>
          <p:cNvPicPr preferRelativeResize="0"/>
          <p:nvPr/>
        </p:nvPicPr>
        <p:blipFill rotWithShape="1">
          <a:blip r:embed="rId2">
            <a:alphaModFix/>
          </a:blip>
          <a:srcRect b="76133" l="96279" r="0" t="0"/>
          <a:stretch/>
        </p:blipFill>
        <p:spPr>
          <a:xfrm>
            <a:off x="8803649" y="1"/>
            <a:ext cx="340224" cy="1227600"/>
          </a:xfrm>
          <a:prstGeom prst="rect">
            <a:avLst/>
          </a:prstGeom>
          <a:noFill/>
          <a:ln>
            <a:noFill/>
          </a:ln>
        </p:spPr>
      </p:pic>
      <p:pic>
        <p:nvPicPr>
          <p:cNvPr id="270" name="Google Shape;270;p27"/>
          <p:cNvPicPr preferRelativeResize="0"/>
          <p:nvPr/>
        </p:nvPicPr>
        <p:blipFill rotWithShape="1">
          <a:blip r:embed="rId2">
            <a:alphaModFix/>
          </a:blip>
          <a:srcRect b="0" l="3721" r="3711" t="93782"/>
          <a:stretch/>
        </p:blipFill>
        <p:spPr>
          <a:xfrm>
            <a:off x="340175" y="4823700"/>
            <a:ext cx="8463601" cy="319801"/>
          </a:xfrm>
          <a:prstGeom prst="rect">
            <a:avLst/>
          </a:prstGeom>
          <a:noFill/>
          <a:ln>
            <a:noFill/>
          </a:ln>
        </p:spPr>
      </p:pic>
      <p:sp>
        <p:nvSpPr>
          <p:cNvPr id="271" name="Google Shape;271;p27"/>
          <p:cNvSpPr txBox="1"/>
          <p:nvPr>
            <p:ph idx="1" type="subTitle"/>
          </p:nvPr>
        </p:nvSpPr>
        <p:spPr>
          <a:xfrm>
            <a:off x="1857375" y="1570958"/>
            <a:ext cx="2406600" cy="479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2" name="Google Shape;272;p27"/>
          <p:cNvSpPr txBox="1"/>
          <p:nvPr>
            <p:ph idx="2" type="subTitle"/>
          </p:nvPr>
        </p:nvSpPr>
        <p:spPr>
          <a:xfrm>
            <a:off x="1857375" y="3379866"/>
            <a:ext cx="2406600" cy="479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3" name="Google Shape;273;p27"/>
          <p:cNvSpPr txBox="1"/>
          <p:nvPr>
            <p:ph idx="3" type="subTitle"/>
          </p:nvPr>
        </p:nvSpPr>
        <p:spPr>
          <a:xfrm>
            <a:off x="4880046" y="1570958"/>
            <a:ext cx="2406600" cy="479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latin typeface="Cambo"/>
                <a:ea typeface="Cambo"/>
                <a:cs typeface="Cambo"/>
                <a:sym typeface="Cambo"/>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4" name="Google Shape;274;p27"/>
          <p:cNvSpPr txBox="1"/>
          <p:nvPr>
            <p:ph idx="4" type="subTitle"/>
          </p:nvPr>
        </p:nvSpPr>
        <p:spPr>
          <a:xfrm>
            <a:off x="4880046" y="3379866"/>
            <a:ext cx="2406600" cy="479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latin typeface="Cambo"/>
                <a:ea typeface="Cambo"/>
                <a:cs typeface="Cambo"/>
                <a:sym typeface="Cambo"/>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5" name="Google Shape;275;p27"/>
          <p:cNvSpPr txBox="1"/>
          <p:nvPr>
            <p:ph type="title"/>
          </p:nvPr>
        </p:nvSpPr>
        <p:spPr>
          <a:xfrm>
            <a:off x="720000" y="435894"/>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6" name="Google Shape;276;p27"/>
          <p:cNvSpPr txBox="1"/>
          <p:nvPr>
            <p:ph idx="5" type="subTitle"/>
          </p:nvPr>
        </p:nvSpPr>
        <p:spPr>
          <a:xfrm>
            <a:off x="1857375" y="2017406"/>
            <a:ext cx="24066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7" name="Google Shape;277;p27"/>
          <p:cNvSpPr txBox="1"/>
          <p:nvPr>
            <p:ph idx="6" type="subTitle"/>
          </p:nvPr>
        </p:nvSpPr>
        <p:spPr>
          <a:xfrm>
            <a:off x="4880045" y="2017406"/>
            <a:ext cx="24066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8" name="Google Shape;278;p27"/>
          <p:cNvSpPr txBox="1"/>
          <p:nvPr>
            <p:ph idx="7" type="subTitle"/>
          </p:nvPr>
        </p:nvSpPr>
        <p:spPr>
          <a:xfrm>
            <a:off x="1857375" y="3826232"/>
            <a:ext cx="24066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9" name="Google Shape;279;p27"/>
          <p:cNvSpPr txBox="1"/>
          <p:nvPr>
            <p:ph idx="8" type="subTitle"/>
          </p:nvPr>
        </p:nvSpPr>
        <p:spPr>
          <a:xfrm>
            <a:off x="4880045" y="3826232"/>
            <a:ext cx="24066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80" name="Google Shape;280;p27"/>
          <p:cNvGrpSpPr/>
          <p:nvPr/>
        </p:nvGrpSpPr>
        <p:grpSpPr>
          <a:xfrm>
            <a:off x="0" y="0"/>
            <a:ext cx="9144000" cy="5143500"/>
            <a:chOff x="0" y="0"/>
            <a:chExt cx="9144000" cy="5143500"/>
          </a:xfrm>
        </p:grpSpPr>
        <p:grpSp>
          <p:nvGrpSpPr>
            <p:cNvPr id="281" name="Google Shape;281;p27"/>
            <p:cNvGrpSpPr/>
            <p:nvPr/>
          </p:nvGrpSpPr>
          <p:grpSpPr>
            <a:xfrm>
              <a:off x="340225" y="0"/>
              <a:ext cx="8463600" cy="5143500"/>
              <a:chOff x="340225" y="0"/>
              <a:chExt cx="8463600" cy="5143500"/>
            </a:xfrm>
          </p:grpSpPr>
          <p:cxnSp>
            <p:nvCxnSpPr>
              <p:cNvPr id="282" name="Google Shape;282;p27"/>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283" name="Google Shape;283;p27"/>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284" name="Google Shape;284;p27"/>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2">
            <a:alphaModFix/>
          </a:blip>
          <a:srcRect b="31114" l="3776" r="3656" t="62667"/>
          <a:stretch/>
        </p:blipFill>
        <p:spPr>
          <a:xfrm>
            <a:off x="345325" y="4823700"/>
            <a:ext cx="8463601" cy="319801"/>
          </a:xfrm>
          <a:prstGeom prst="rect">
            <a:avLst/>
          </a:prstGeom>
          <a:noFill/>
          <a:ln>
            <a:noFill/>
          </a:ln>
        </p:spPr>
      </p:pic>
      <p:sp>
        <p:nvSpPr>
          <p:cNvPr id="287" name="Google Shape;287;p28"/>
          <p:cNvSpPr txBox="1"/>
          <p:nvPr>
            <p:ph type="title"/>
          </p:nvPr>
        </p:nvSpPr>
        <p:spPr>
          <a:xfrm>
            <a:off x="720000" y="434507"/>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8" name="Google Shape;288;p28"/>
          <p:cNvSpPr txBox="1"/>
          <p:nvPr>
            <p:ph idx="1" type="subTitle"/>
          </p:nvPr>
        </p:nvSpPr>
        <p:spPr>
          <a:xfrm>
            <a:off x="5848950" y="2152313"/>
            <a:ext cx="25752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9" name="Google Shape;289;p28"/>
          <p:cNvSpPr txBox="1"/>
          <p:nvPr>
            <p:ph idx="2" type="subTitle"/>
          </p:nvPr>
        </p:nvSpPr>
        <p:spPr>
          <a:xfrm>
            <a:off x="719850" y="2152313"/>
            <a:ext cx="25752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0" name="Google Shape;290;p28"/>
          <p:cNvSpPr txBox="1"/>
          <p:nvPr>
            <p:ph idx="3" type="subTitle"/>
          </p:nvPr>
        </p:nvSpPr>
        <p:spPr>
          <a:xfrm>
            <a:off x="5848950" y="3961624"/>
            <a:ext cx="25752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1" name="Google Shape;291;p28"/>
          <p:cNvSpPr txBox="1"/>
          <p:nvPr>
            <p:ph idx="4" type="subTitle"/>
          </p:nvPr>
        </p:nvSpPr>
        <p:spPr>
          <a:xfrm>
            <a:off x="719850" y="3961624"/>
            <a:ext cx="25752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2" name="Google Shape;292;p28"/>
          <p:cNvSpPr txBox="1"/>
          <p:nvPr>
            <p:ph idx="5" type="subTitle"/>
          </p:nvPr>
        </p:nvSpPr>
        <p:spPr>
          <a:xfrm>
            <a:off x="5848950" y="3211974"/>
            <a:ext cx="2575200" cy="780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3" name="Google Shape;293;p28"/>
          <p:cNvSpPr txBox="1"/>
          <p:nvPr>
            <p:ph idx="6" type="subTitle"/>
          </p:nvPr>
        </p:nvSpPr>
        <p:spPr>
          <a:xfrm>
            <a:off x="5848950" y="1404724"/>
            <a:ext cx="2575200" cy="780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latin typeface="Cambo"/>
                <a:ea typeface="Cambo"/>
                <a:cs typeface="Cambo"/>
                <a:sym typeface="Cambo"/>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4" name="Google Shape;294;p28"/>
          <p:cNvSpPr txBox="1"/>
          <p:nvPr>
            <p:ph idx="7" type="subTitle"/>
          </p:nvPr>
        </p:nvSpPr>
        <p:spPr>
          <a:xfrm>
            <a:off x="719850" y="1404724"/>
            <a:ext cx="2575200" cy="780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latin typeface="Cambo"/>
                <a:ea typeface="Cambo"/>
                <a:cs typeface="Cambo"/>
                <a:sym typeface="Cambo"/>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5" name="Google Shape;295;p28"/>
          <p:cNvSpPr txBox="1"/>
          <p:nvPr>
            <p:ph idx="8" type="subTitle"/>
          </p:nvPr>
        </p:nvSpPr>
        <p:spPr>
          <a:xfrm>
            <a:off x="719850" y="3211974"/>
            <a:ext cx="2575200" cy="780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latin typeface="Cambo"/>
                <a:ea typeface="Cambo"/>
                <a:cs typeface="Cambo"/>
                <a:sym typeface="Cambo"/>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grpSp>
        <p:nvGrpSpPr>
          <p:cNvPr id="296" name="Google Shape;296;p28"/>
          <p:cNvGrpSpPr/>
          <p:nvPr/>
        </p:nvGrpSpPr>
        <p:grpSpPr>
          <a:xfrm>
            <a:off x="0" y="0"/>
            <a:ext cx="9144000" cy="5143500"/>
            <a:chOff x="0" y="0"/>
            <a:chExt cx="9144000" cy="5143500"/>
          </a:xfrm>
        </p:grpSpPr>
        <p:grpSp>
          <p:nvGrpSpPr>
            <p:cNvPr id="297" name="Google Shape;297;p28"/>
            <p:cNvGrpSpPr/>
            <p:nvPr/>
          </p:nvGrpSpPr>
          <p:grpSpPr>
            <a:xfrm>
              <a:off x="340225" y="0"/>
              <a:ext cx="8463600" cy="5143500"/>
              <a:chOff x="340225" y="0"/>
              <a:chExt cx="8463600" cy="5143500"/>
            </a:xfrm>
          </p:grpSpPr>
          <p:cxnSp>
            <p:nvCxnSpPr>
              <p:cNvPr id="298" name="Google Shape;298;p28"/>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299" name="Google Shape;299;p28"/>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300" name="Google Shape;300;p28"/>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01" name="Shape 301"/>
        <p:cNvGrpSpPr/>
        <p:nvPr/>
      </p:nvGrpSpPr>
      <p:grpSpPr>
        <a:xfrm>
          <a:off x="0" y="0"/>
          <a:ext cx="0" cy="0"/>
          <a:chOff x="0" y="0"/>
          <a:chExt cx="0" cy="0"/>
        </a:xfrm>
      </p:grpSpPr>
      <p:sp>
        <p:nvSpPr>
          <p:cNvPr id="302" name="Google Shape;302;p29"/>
          <p:cNvSpPr txBox="1"/>
          <p:nvPr>
            <p:ph type="title"/>
          </p:nvPr>
        </p:nvSpPr>
        <p:spPr>
          <a:xfrm>
            <a:off x="720000" y="435894"/>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3" name="Google Shape;303;p29"/>
          <p:cNvSpPr txBox="1"/>
          <p:nvPr>
            <p:ph idx="1" type="subTitle"/>
          </p:nvPr>
        </p:nvSpPr>
        <p:spPr>
          <a:xfrm>
            <a:off x="971200" y="222030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4" name="Google Shape;304;p29"/>
          <p:cNvSpPr txBox="1"/>
          <p:nvPr>
            <p:ph idx="2" type="subTitle"/>
          </p:nvPr>
        </p:nvSpPr>
        <p:spPr>
          <a:xfrm>
            <a:off x="3482875" y="222030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 name="Google Shape;305;p29"/>
          <p:cNvSpPr txBox="1"/>
          <p:nvPr>
            <p:ph idx="3" type="subTitle"/>
          </p:nvPr>
        </p:nvSpPr>
        <p:spPr>
          <a:xfrm>
            <a:off x="971200" y="402870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6" name="Google Shape;306;p29"/>
          <p:cNvSpPr txBox="1"/>
          <p:nvPr>
            <p:ph idx="4" type="subTitle"/>
          </p:nvPr>
        </p:nvSpPr>
        <p:spPr>
          <a:xfrm>
            <a:off x="3482875" y="402870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7" name="Google Shape;307;p29"/>
          <p:cNvSpPr txBox="1"/>
          <p:nvPr>
            <p:ph idx="5" type="subTitle"/>
          </p:nvPr>
        </p:nvSpPr>
        <p:spPr>
          <a:xfrm>
            <a:off x="5994522" y="222030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8" name="Google Shape;308;p29"/>
          <p:cNvSpPr txBox="1"/>
          <p:nvPr>
            <p:ph idx="6" type="subTitle"/>
          </p:nvPr>
        </p:nvSpPr>
        <p:spPr>
          <a:xfrm>
            <a:off x="5994522" y="402870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9" name="Google Shape;309;p29"/>
          <p:cNvSpPr txBox="1"/>
          <p:nvPr>
            <p:ph idx="7" type="subTitle"/>
          </p:nvPr>
        </p:nvSpPr>
        <p:spPr>
          <a:xfrm>
            <a:off x="971200" y="1819500"/>
            <a:ext cx="21783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10" name="Google Shape;310;p29"/>
          <p:cNvSpPr txBox="1"/>
          <p:nvPr>
            <p:ph idx="8" type="subTitle"/>
          </p:nvPr>
        </p:nvSpPr>
        <p:spPr>
          <a:xfrm>
            <a:off x="3482875" y="1819500"/>
            <a:ext cx="21783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11" name="Google Shape;311;p29"/>
          <p:cNvSpPr txBox="1"/>
          <p:nvPr>
            <p:ph idx="9" type="subTitle"/>
          </p:nvPr>
        </p:nvSpPr>
        <p:spPr>
          <a:xfrm>
            <a:off x="5994550" y="1819500"/>
            <a:ext cx="21783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12" name="Google Shape;312;p29"/>
          <p:cNvSpPr txBox="1"/>
          <p:nvPr>
            <p:ph idx="13" type="subTitle"/>
          </p:nvPr>
        </p:nvSpPr>
        <p:spPr>
          <a:xfrm>
            <a:off x="971200" y="3627900"/>
            <a:ext cx="21783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13" name="Google Shape;313;p29"/>
          <p:cNvSpPr txBox="1"/>
          <p:nvPr>
            <p:ph idx="14" type="subTitle"/>
          </p:nvPr>
        </p:nvSpPr>
        <p:spPr>
          <a:xfrm>
            <a:off x="3482875" y="3627900"/>
            <a:ext cx="21783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14" name="Google Shape;314;p29"/>
          <p:cNvSpPr txBox="1"/>
          <p:nvPr>
            <p:ph idx="15" type="subTitle"/>
          </p:nvPr>
        </p:nvSpPr>
        <p:spPr>
          <a:xfrm>
            <a:off x="5994550" y="3627900"/>
            <a:ext cx="21783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latin typeface="Cambo"/>
                <a:ea typeface="Cambo"/>
                <a:cs typeface="Cambo"/>
                <a:sym typeface="Cambo"/>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grpSp>
        <p:nvGrpSpPr>
          <p:cNvPr id="315" name="Google Shape;315;p29"/>
          <p:cNvGrpSpPr/>
          <p:nvPr/>
        </p:nvGrpSpPr>
        <p:grpSpPr>
          <a:xfrm>
            <a:off x="0" y="0"/>
            <a:ext cx="9144000" cy="5143500"/>
            <a:chOff x="0" y="0"/>
            <a:chExt cx="9144000" cy="5143500"/>
          </a:xfrm>
        </p:grpSpPr>
        <p:grpSp>
          <p:nvGrpSpPr>
            <p:cNvPr id="316" name="Google Shape;316;p29"/>
            <p:cNvGrpSpPr/>
            <p:nvPr/>
          </p:nvGrpSpPr>
          <p:grpSpPr>
            <a:xfrm>
              <a:off x="340225" y="0"/>
              <a:ext cx="8463600" cy="5143500"/>
              <a:chOff x="340225" y="0"/>
              <a:chExt cx="8463600" cy="5143500"/>
            </a:xfrm>
          </p:grpSpPr>
          <p:cxnSp>
            <p:nvCxnSpPr>
              <p:cNvPr id="317" name="Google Shape;317;p29"/>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318" name="Google Shape;318;p29"/>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319" name="Google Shape;319;p29"/>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pic>
        <p:nvPicPr>
          <p:cNvPr id="320" name="Google Shape;320;p29"/>
          <p:cNvPicPr preferRelativeResize="0"/>
          <p:nvPr/>
        </p:nvPicPr>
        <p:blipFill rotWithShape="1">
          <a:blip r:embed="rId2">
            <a:alphaModFix/>
          </a:blip>
          <a:srcRect b="86913" l="4419" r="4638" t="6977"/>
          <a:stretch/>
        </p:blipFill>
        <p:spPr>
          <a:xfrm flipH="1">
            <a:off x="345324" y="4823700"/>
            <a:ext cx="8463601" cy="3198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21" name="Shape 321"/>
        <p:cNvGrpSpPr/>
        <p:nvPr/>
      </p:nvGrpSpPr>
      <p:grpSpPr>
        <a:xfrm>
          <a:off x="0" y="0"/>
          <a:ext cx="0" cy="0"/>
          <a:chOff x="0" y="0"/>
          <a:chExt cx="0" cy="0"/>
        </a:xfrm>
      </p:grpSpPr>
      <p:pic>
        <p:nvPicPr>
          <p:cNvPr id="322" name="Google Shape;322;p30"/>
          <p:cNvPicPr preferRelativeResize="0"/>
          <p:nvPr/>
        </p:nvPicPr>
        <p:blipFill rotWithShape="1">
          <a:blip r:embed="rId2">
            <a:alphaModFix/>
          </a:blip>
          <a:srcRect b="3883" l="3776" r="3656" t="89898"/>
          <a:stretch/>
        </p:blipFill>
        <p:spPr>
          <a:xfrm>
            <a:off x="345325" y="4823700"/>
            <a:ext cx="8463601" cy="319801"/>
          </a:xfrm>
          <a:prstGeom prst="rect">
            <a:avLst/>
          </a:prstGeom>
          <a:noFill/>
          <a:ln>
            <a:noFill/>
          </a:ln>
        </p:spPr>
      </p:pic>
      <p:sp>
        <p:nvSpPr>
          <p:cNvPr id="323" name="Google Shape;323;p30"/>
          <p:cNvSpPr txBox="1"/>
          <p:nvPr>
            <p:ph hasCustomPrompt="1" type="title"/>
          </p:nvPr>
        </p:nvSpPr>
        <p:spPr>
          <a:xfrm>
            <a:off x="1029044" y="767825"/>
            <a:ext cx="70860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4" name="Google Shape;324;p30"/>
          <p:cNvSpPr txBox="1"/>
          <p:nvPr>
            <p:ph idx="1" type="subTitle"/>
          </p:nvPr>
        </p:nvSpPr>
        <p:spPr>
          <a:xfrm>
            <a:off x="1029025" y="1476797"/>
            <a:ext cx="70860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5" name="Google Shape;325;p30"/>
          <p:cNvSpPr txBox="1"/>
          <p:nvPr>
            <p:ph hasCustomPrompt="1" idx="2" type="title"/>
          </p:nvPr>
        </p:nvSpPr>
        <p:spPr>
          <a:xfrm>
            <a:off x="1029044" y="1975696"/>
            <a:ext cx="70860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6" name="Google Shape;326;p30"/>
          <p:cNvSpPr txBox="1"/>
          <p:nvPr>
            <p:ph idx="3" type="subTitle"/>
          </p:nvPr>
        </p:nvSpPr>
        <p:spPr>
          <a:xfrm>
            <a:off x="1029025" y="2684664"/>
            <a:ext cx="70860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7" name="Google Shape;327;p30"/>
          <p:cNvSpPr txBox="1"/>
          <p:nvPr>
            <p:ph hasCustomPrompt="1" idx="4" type="title"/>
          </p:nvPr>
        </p:nvSpPr>
        <p:spPr>
          <a:xfrm>
            <a:off x="1029044" y="3210741"/>
            <a:ext cx="70860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8" name="Google Shape;328;p30"/>
          <p:cNvSpPr txBox="1"/>
          <p:nvPr>
            <p:ph idx="5" type="subTitle"/>
          </p:nvPr>
        </p:nvSpPr>
        <p:spPr>
          <a:xfrm>
            <a:off x="1029025" y="3920200"/>
            <a:ext cx="70860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329" name="Google Shape;329;p30"/>
          <p:cNvGrpSpPr/>
          <p:nvPr/>
        </p:nvGrpSpPr>
        <p:grpSpPr>
          <a:xfrm>
            <a:off x="0" y="0"/>
            <a:ext cx="9144000" cy="5143500"/>
            <a:chOff x="0" y="0"/>
            <a:chExt cx="9144000" cy="5143500"/>
          </a:xfrm>
        </p:grpSpPr>
        <p:grpSp>
          <p:nvGrpSpPr>
            <p:cNvPr id="330" name="Google Shape;330;p30"/>
            <p:cNvGrpSpPr/>
            <p:nvPr/>
          </p:nvGrpSpPr>
          <p:grpSpPr>
            <a:xfrm>
              <a:off x="340225" y="0"/>
              <a:ext cx="8463600" cy="5143500"/>
              <a:chOff x="340225" y="0"/>
              <a:chExt cx="8463600" cy="5143500"/>
            </a:xfrm>
          </p:grpSpPr>
          <p:cxnSp>
            <p:nvCxnSpPr>
              <p:cNvPr id="331" name="Google Shape;331;p30"/>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332" name="Google Shape;332;p30"/>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333" name="Google Shape;333;p30"/>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334" name="Google Shape;334;p30"/>
            <p:cNvCxnSpPr/>
            <p:nvPr/>
          </p:nvCxnSpPr>
          <p:spPr>
            <a:xfrm>
              <a:off x="0" y="319750"/>
              <a:ext cx="9144000" cy="0"/>
            </a:xfrm>
            <a:prstGeom prst="straightConnector1">
              <a:avLst/>
            </a:prstGeom>
            <a:noFill/>
            <a:ln cap="flat" cmpd="sng" w="9525">
              <a:solidFill>
                <a:schemeClr val="lt1"/>
              </a:solidFill>
              <a:prstDash val="solid"/>
              <a:round/>
              <a:headEnd len="med" w="med" type="none"/>
              <a:tailEnd len="med" w="med" type="none"/>
            </a:ln>
          </p:spPr>
        </p:cxnSp>
      </p:grpSp>
      <p:pic>
        <p:nvPicPr>
          <p:cNvPr id="335" name="Google Shape;335;p30"/>
          <p:cNvPicPr preferRelativeResize="0"/>
          <p:nvPr/>
        </p:nvPicPr>
        <p:blipFill rotWithShape="1">
          <a:blip r:embed="rId2">
            <a:alphaModFix/>
          </a:blip>
          <a:srcRect b="65533" l="3776" r="3656" t="28248"/>
          <a:stretch/>
        </p:blipFill>
        <p:spPr>
          <a:xfrm>
            <a:off x="345325" y="0"/>
            <a:ext cx="8463601" cy="3198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4"/>
          <p:cNvSpPr txBox="1"/>
          <p:nvPr>
            <p:ph idx="1" type="subTitle"/>
          </p:nvPr>
        </p:nvSpPr>
        <p:spPr>
          <a:xfrm>
            <a:off x="720000" y="1255129"/>
            <a:ext cx="7704000" cy="539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29" name="Google Shape;29;p4"/>
          <p:cNvGrpSpPr/>
          <p:nvPr/>
        </p:nvGrpSpPr>
        <p:grpSpPr>
          <a:xfrm>
            <a:off x="0" y="0"/>
            <a:ext cx="9144000" cy="5143500"/>
            <a:chOff x="0" y="0"/>
            <a:chExt cx="9144000" cy="5143500"/>
          </a:xfrm>
        </p:grpSpPr>
        <p:cxnSp>
          <p:nvCxnSpPr>
            <p:cNvPr id="30" name="Google Shape;30;p4"/>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nvGrpSpPr>
            <p:cNvPr id="31" name="Google Shape;31;p4"/>
            <p:cNvGrpSpPr/>
            <p:nvPr/>
          </p:nvGrpSpPr>
          <p:grpSpPr>
            <a:xfrm>
              <a:off x="340225" y="0"/>
              <a:ext cx="8463600" cy="5143500"/>
              <a:chOff x="340225" y="0"/>
              <a:chExt cx="8463600" cy="5143500"/>
            </a:xfrm>
          </p:grpSpPr>
          <p:cxnSp>
            <p:nvCxnSpPr>
              <p:cNvPr id="32" name="Google Shape;32;p4"/>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33" name="Google Shape;33;p4"/>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36" name="Shape 336"/>
        <p:cNvGrpSpPr/>
        <p:nvPr/>
      </p:nvGrpSpPr>
      <p:grpSpPr>
        <a:xfrm>
          <a:off x="0" y="0"/>
          <a:ext cx="0" cy="0"/>
          <a:chOff x="0" y="0"/>
          <a:chExt cx="0" cy="0"/>
        </a:xfrm>
      </p:grpSpPr>
      <p:pic>
        <p:nvPicPr>
          <p:cNvPr id="337" name="Google Shape;337;p31"/>
          <p:cNvPicPr preferRelativeResize="0"/>
          <p:nvPr/>
        </p:nvPicPr>
        <p:blipFill rotWithShape="1">
          <a:blip r:embed="rId2">
            <a:alphaModFix/>
          </a:blip>
          <a:srcRect b="25187" l="3776" r="3656" t="68594"/>
          <a:stretch/>
        </p:blipFill>
        <p:spPr>
          <a:xfrm>
            <a:off x="345325" y="4823700"/>
            <a:ext cx="8463601" cy="319801"/>
          </a:xfrm>
          <a:prstGeom prst="rect">
            <a:avLst/>
          </a:prstGeom>
          <a:noFill/>
          <a:ln>
            <a:noFill/>
          </a:ln>
        </p:spPr>
      </p:pic>
      <p:sp>
        <p:nvSpPr>
          <p:cNvPr id="338" name="Google Shape;338;p31"/>
          <p:cNvSpPr txBox="1"/>
          <p:nvPr>
            <p:ph idx="1" type="subTitle"/>
          </p:nvPr>
        </p:nvSpPr>
        <p:spPr>
          <a:xfrm>
            <a:off x="1101125" y="3408891"/>
            <a:ext cx="1986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200">
                <a:latin typeface="Cambo"/>
                <a:ea typeface="Cambo"/>
                <a:cs typeface="Cambo"/>
                <a:sym typeface="Cambo"/>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339" name="Google Shape;339;p31"/>
          <p:cNvSpPr txBox="1"/>
          <p:nvPr>
            <p:ph idx="2" type="subTitle"/>
          </p:nvPr>
        </p:nvSpPr>
        <p:spPr>
          <a:xfrm>
            <a:off x="3578975" y="3408891"/>
            <a:ext cx="1986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200">
                <a:latin typeface="Cambo"/>
                <a:ea typeface="Cambo"/>
                <a:cs typeface="Cambo"/>
                <a:sym typeface="Cambo"/>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340" name="Google Shape;340;p31"/>
          <p:cNvSpPr txBox="1"/>
          <p:nvPr>
            <p:ph idx="3" type="subTitle"/>
          </p:nvPr>
        </p:nvSpPr>
        <p:spPr>
          <a:xfrm>
            <a:off x="6056775" y="3408891"/>
            <a:ext cx="1986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200">
                <a:latin typeface="Cambo"/>
                <a:ea typeface="Cambo"/>
                <a:cs typeface="Cambo"/>
                <a:sym typeface="Cambo"/>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341" name="Google Shape;341;p31"/>
          <p:cNvSpPr txBox="1"/>
          <p:nvPr>
            <p:ph idx="4" type="subTitle"/>
          </p:nvPr>
        </p:nvSpPr>
        <p:spPr>
          <a:xfrm>
            <a:off x="1101175" y="394953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2" name="Google Shape;342;p31"/>
          <p:cNvSpPr txBox="1"/>
          <p:nvPr>
            <p:ph idx="5" type="subTitle"/>
          </p:nvPr>
        </p:nvSpPr>
        <p:spPr>
          <a:xfrm>
            <a:off x="3578947" y="394953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3" name="Google Shape;343;p31"/>
          <p:cNvSpPr txBox="1"/>
          <p:nvPr>
            <p:ph idx="6" type="subTitle"/>
          </p:nvPr>
        </p:nvSpPr>
        <p:spPr>
          <a:xfrm>
            <a:off x="6056776" y="394953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4" name="Google Shape;344;p31"/>
          <p:cNvSpPr txBox="1"/>
          <p:nvPr>
            <p:ph hasCustomPrompt="1" type="title"/>
          </p:nvPr>
        </p:nvSpPr>
        <p:spPr>
          <a:xfrm>
            <a:off x="1448875" y="2284888"/>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5" name="Google Shape;345;p31"/>
          <p:cNvSpPr txBox="1"/>
          <p:nvPr>
            <p:ph hasCustomPrompt="1" idx="7" type="title"/>
          </p:nvPr>
        </p:nvSpPr>
        <p:spPr>
          <a:xfrm>
            <a:off x="3926700" y="2284888"/>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6" name="Google Shape;346;p31"/>
          <p:cNvSpPr txBox="1"/>
          <p:nvPr>
            <p:ph hasCustomPrompt="1" idx="8" type="title"/>
          </p:nvPr>
        </p:nvSpPr>
        <p:spPr>
          <a:xfrm>
            <a:off x="6404525" y="2284888"/>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7" name="Google Shape;347;p31"/>
          <p:cNvSpPr txBox="1"/>
          <p:nvPr>
            <p:ph idx="9" type="title"/>
          </p:nvPr>
        </p:nvSpPr>
        <p:spPr>
          <a:xfrm>
            <a:off x="720000" y="434507"/>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48" name="Google Shape;348;p31"/>
          <p:cNvGrpSpPr/>
          <p:nvPr/>
        </p:nvGrpSpPr>
        <p:grpSpPr>
          <a:xfrm>
            <a:off x="0" y="0"/>
            <a:ext cx="9144000" cy="5143500"/>
            <a:chOff x="0" y="0"/>
            <a:chExt cx="9144000" cy="5143500"/>
          </a:xfrm>
        </p:grpSpPr>
        <p:grpSp>
          <p:nvGrpSpPr>
            <p:cNvPr id="349" name="Google Shape;349;p31"/>
            <p:cNvGrpSpPr/>
            <p:nvPr/>
          </p:nvGrpSpPr>
          <p:grpSpPr>
            <a:xfrm>
              <a:off x="340225" y="0"/>
              <a:ext cx="8463600" cy="5143500"/>
              <a:chOff x="340225" y="0"/>
              <a:chExt cx="8463600" cy="5143500"/>
            </a:xfrm>
          </p:grpSpPr>
          <p:cxnSp>
            <p:nvCxnSpPr>
              <p:cNvPr id="350" name="Google Shape;350;p31"/>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351" name="Google Shape;351;p31"/>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352" name="Google Shape;352;p31"/>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53" name="Shape 353"/>
        <p:cNvGrpSpPr/>
        <p:nvPr/>
      </p:nvGrpSpPr>
      <p:grpSpPr>
        <a:xfrm>
          <a:off x="0" y="0"/>
          <a:ext cx="0" cy="0"/>
          <a:chOff x="0" y="0"/>
          <a:chExt cx="0" cy="0"/>
        </a:xfrm>
      </p:grpSpPr>
      <p:sp>
        <p:nvSpPr>
          <p:cNvPr id="354" name="Google Shape;354;p32"/>
          <p:cNvSpPr txBox="1"/>
          <p:nvPr>
            <p:ph type="title"/>
          </p:nvPr>
        </p:nvSpPr>
        <p:spPr>
          <a:xfrm>
            <a:off x="4370375" y="1794350"/>
            <a:ext cx="3939000" cy="17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53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355" name="Google Shape;355;p32"/>
          <p:cNvSpPr txBox="1"/>
          <p:nvPr>
            <p:ph hasCustomPrompt="1" idx="2" type="title"/>
          </p:nvPr>
        </p:nvSpPr>
        <p:spPr>
          <a:xfrm>
            <a:off x="6826950" y="319825"/>
            <a:ext cx="1482300" cy="141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8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356" name="Google Shape;356;p32"/>
          <p:cNvSpPr txBox="1"/>
          <p:nvPr>
            <p:ph idx="1" type="subTitle"/>
          </p:nvPr>
        </p:nvSpPr>
        <p:spPr>
          <a:xfrm>
            <a:off x="5228250" y="3755325"/>
            <a:ext cx="30810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grpSp>
        <p:nvGrpSpPr>
          <p:cNvPr id="357" name="Google Shape;357;p32"/>
          <p:cNvGrpSpPr/>
          <p:nvPr/>
        </p:nvGrpSpPr>
        <p:grpSpPr>
          <a:xfrm>
            <a:off x="0" y="0"/>
            <a:ext cx="9144000" cy="5143500"/>
            <a:chOff x="0" y="0"/>
            <a:chExt cx="9144000" cy="5143500"/>
          </a:xfrm>
        </p:grpSpPr>
        <p:cxnSp>
          <p:nvCxnSpPr>
            <p:cNvPr id="358" name="Google Shape;358;p32"/>
            <p:cNvCxnSpPr/>
            <p:nvPr/>
          </p:nvCxnSpPr>
          <p:spPr>
            <a:xfrm>
              <a:off x="0" y="4513500"/>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359" name="Google Shape;359;p32"/>
            <p:cNvCxnSpPr/>
            <p:nvPr/>
          </p:nvCxnSpPr>
          <p:spPr>
            <a:xfrm>
              <a:off x="0" y="319750"/>
              <a:ext cx="9144000" cy="0"/>
            </a:xfrm>
            <a:prstGeom prst="straightConnector1">
              <a:avLst/>
            </a:prstGeom>
            <a:noFill/>
            <a:ln cap="flat" cmpd="sng" w="9525">
              <a:solidFill>
                <a:schemeClr val="lt1"/>
              </a:solidFill>
              <a:prstDash val="solid"/>
              <a:round/>
              <a:headEnd len="med" w="med" type="none"/>
              <a:tailEnd len="med" w="med" type="none"/>
            </a:ln>
          </p:spPr>
        </p:cxnSp>
        <p:grpSp>
          <p:nvGrpSpPr>
            <p:cNvPr id="360" name="Google Shape;360;p32"/>
            <p:cNvGrpSpPr/>
            <p:nvPr/>
          </p:nvGrpSpPr>
          <p:grpSpPr>
            <a:xfrm>
              <a:off x="340225" y="0"/>
              <a:ext cx="8463600" cy="5143500"/>
              <a:chOff x="340225" y="0"/>
              <a:chExt cx="8463600" cy="5143500"/>
            </a:xfrm>
          </p:grpSpPr>
          <p:cxnSp>
            <p:nvCxnSpPr>
              <p:cNvPr id="361" name="Google Shape;361;p32"/>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362" name="Google Shape;362;p32"/>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363" name="Shape 363"/>
        <p:cNvGrpSpPr/>
        <p:nvPr/>
      </p:nvGrpSpPr>
      <p:grpSpPr>
        <a:xfrm>
          <a:off x="0" y="0"/>
          <a:ext cx="0" cy="0"/>
          <a:chOff x="0" y="0"/>
          <a:chExt cx="0" cy="0"/>
        </a:xfrm>
      </p:grpSpPr>
      <p:sp>
        <p:nvSpPr>
          <p:cNvPr id="364" name="Google Shape;364;p33"/>
          <p:cNvSpPr txBox="1"/>
          <p:nvPr>
            <p:ph type="title"/>
          </p:nvPr>
        </p:nvSpPr>
        <p:spPr>
          <a:xfrm>
            <a:off x="2602500" y="1794350"/>
            <a:ext cx="3939000" cy="17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3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365" name="Google Shape;365;p33"/>
          <p:cNvSpPr txBox="1"/>
          <p:nvPr>
            <p:ph hasCustomPrompt="1" idx="2" type="title"/>
          </p:nvPr>
        </p:nvSpPr>
        <p:spPr>
          <a:xfrm>
            <a:off x="3830850" y="319700"/>
            <a:ext cx="1482300" cy="1474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8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366" name="Google Shape;366;p33"/>
          <p:cNvSpPr txBox="1"/>
          <p:nvPr>
            <p:ph idx="1" type="subTitle"/>
          </p:nvPr>
        </p:nvSpPr>
        <p:spPr>
          <a:xfrm>
            <a:off x="3031500" y="3848746"/>
            <a:ext cx="3081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grpSp>
        <p:nvGrpSpPr>
          <p:cNvPr id="367" name="Google Shape;367;p33"/>
          <p:cNvGrpSpPr/>
          <p:nvPr/>
        </p:nvGrpSpPr>
        <p:grpSpPr>
          <a:xfrm>
            <a:off x="0" y="0"/>
            <a:ext cx="9144000" cy="5143500"/>
            <a:chOff x="0" y="0"/>
            <a:chExt cx="9144000" cy="5143500"/>
          </a:xfrm>
        </p:grpSpPr>
        <p:grpSp>
          <p:nvGrpSpPr>
            <p:cNvPr id="368" name="Google Shape;368;p33"/>
            <p:cNvGrpSpPr/>
            <p:nvPr/>
          </p:nvGrpSpPr>
          <p:grpSpPr>
            <a:xfrm>
              <a:off x="340225" y="0"/>
              <a:ext cx="8463600" cy="5143500"/>
              <a:chOff x="340225" y="0"/>
              <a:chExt cx="8463600" cy="5143500"/>
            </a:xfrm>
          </p:grpSpPr>
          <p:cxnSp>
            <p:nvCxnSpPr>
              <p:cNvPr id="369" name="Google Shape;369;p33"/>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370" name="Google Shape;370;p33"/>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grpSp>
          <p:nvGrpSpPr>
            <p:cNvPr id="371" name="Google Shape;371;p33"/>
            <p:cNvGrpSpPr/>
            <p:nvPr/>
          </p:nvGrpSpPr>
          <p:grpSpPr>
            <a:xfrm>
              <a:off x="0" y="319750"/>
              <a:ext cx="9144000" cy="4503950"/>
              <a:chOff x="0" y="319750"/>
              <a:chExt cx="9144000" cy="4503950"/>
            </a:xfrm>
          </p:grpSpPr>
          <p:cxnSp>
            <p:nvCxnSpPr>
              <p:cNvPr id="372" name="Google Shape;372;p33"/>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373" name="Google Shape;373;p33"/>
              <p:cNvCxnSpPr/>
              <p:nvPr/>
            </p:nvCxnSpPr>
            <p:spPr>
              <a:xfrm>
                <a:off x="0" y="319750"/>
                <a:ext cx="91440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74" name="Shape 374"/>
        <p:cNvGrpSpPr/>
        <p:nvPr/>
      </p:nvGrpSpPr>
      <p:grpSpPr>
        <a:xfrm>
          <a:off x="0" y="0"/>
          <a:ext cx="0" cy="0"/>
          <a:chOff x="0" y="0"/>
          <a:chExt cx="0" cy="0"/>
        </a:xfrm>
      </p:grpSpPr>
      <p:sp>
        <p:nvSpPr>
          <p:cNvPr id="375" name="Google Shape;37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76" name="Google Shape;376;p34"/>
          <p:cNvGrpSpPr/>
          <p:nvPr/>
        </p:nvGrpSpPr>
        <p:grpSpPr>
          <a:xfrm>
            <a:off x="0" y="0"/>
            <a:ext cx="9144000" cy="5143500"/>
            <a:chOff x="0" y="0"/>
            <a:chExt cx="9144000" cy="5143500"/>
          </a:xfrm>
        </p:grpSpPr>
        <p:grpSp>
          <p:nvGrpSpPr>
            <p:cNvPr id="377" name="Google Shape;377;p34"/>
            <p:cNvGrpSpPr/>
            <p:nvPr/>
          </p:nvGrpSpPr>
          <p:grpSpPr>
            <a:xfrm>
              <a:off x="340225" y="0"/>
              <a:ext cx="8463600" cy="5143500"/>
              <a:chOff x="340225" y="0"/>
              <a:chExt cx="8463600" cy="5143500"/>
            </a:xfrm>
          </p:grpSpPr>
          <p:cxnSp>
            <p:nvCxnSpPr>
              <p:cNvPr id="378" name="Google Shape;378;p34"/>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379" name="Google Shape;379;p34"/>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380" name="Google Shape;380;p34"/>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pic>
        <p:nvPicPr>
          <p:cNvPr id="381" name="Google Shape;381;p34"/>
          <p:cNvPicPr preferRelativeResize="0"/>
          <p:nvPr/>
        </p:nvPicPr>
        <p:blipFill rotWithShape="1">
          <a:blip r:embed="rId2">
            <a:alphaModFix/>
          </a:blip>
          <a:srcRect b="63710" l="3776" r="3656" t="30071"/>
          <a:stretch/>
        </p:blipFill>
        <p:spPr>
          <a:xfrm>
            <a:off x="345325" y="4823700"/>
            <a:ext cx="8463601" cy="319801"/>
          </a:xfrm>
          <a:prstGeom prst="rect">
            <a:avLst/>
          </a:prstGeom>
          <a:noFill/>
          <a:ln>
            <a:noFill/>
          </a:ln>
        </p:spPr>
      </p:pic>
      <p:pic>
        <p:nvPicPr>
          <p:cNvPr id="382" name="Google Shape;382;p34"/>
          <p:cNvPicPr preferRelativeResize="0"/>
          <p:nvPr/>
        </p:nvPicPr>
        <p:blipFill rotWithShape="1">
          <a:blip r:embed="rId2">
            <a:alphaModFix/>
          </a:blip>
          <a:srcRect b="76132" l="17502" r="78776" t="0"/>
          <a:stretch/>
        </p:blipFill>
        <p:spPr>
          <a:xfrm>
            <a:off x="75" y="0"/>
            <a:ext cx="340224" cy="1227600"/>
          </a:xfrm>
          <a:prstGeom prst="rect">
            <a:avLst/>
          </a:prstGeom>
          <a:noFill/>
          <a:ln>
            <a:noFill/>
          </a:ln>
        </p:spPr>
      </p:pic>
      <p:pic>
        <p:nvPicPr>
          <p:cNvPr id="383" name="Google Shape;383;p34"/>
          <p:cNvPicPr preferRelativeResize="0"/>
          <p:nvPr/>
        </p:nvPicPr>
        <p:blipFill rotWithShape="1">
          <a:blip r:embed="rId2">
            <a:alphaModFix/>
          </a:blip>
          <a:srcRect b="76133" l="89611" r="6667" t="0"/>
          <a:stretch/>
        </p:blipFill>
        <p:spPr>
          <a:xfrm>
            <a:off x="8803649" y="1"/>
            <a:ext cx="340224" cy="1227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84" name="Shape 384"/>
        <p:cNvGrpSpPr/>
        <p:nvPr/>
      </p:nvGrpSpPr>
      <p:grpSpPr>
        <a:xfrm>
          <a:off x="0" y="0"/>
          <a:ext cx="0" cy="0"/>
          <a:chOff x="0" y="0"/>
          <a:chExt cx="0" cy="0"/>
        </a:xfrm>
      </p:grpSpPr>
      <p:sp>
        <p:nvSpPr>
          <p:cNvPr id="385" name="Google Shape;385;p35"/>
          <p:cNvSpPr txBox="1"/>
          <p:nvPr>
            <p:ph type="title"/>
          </p:nvPr>
        </p:nvSpPr>
        <p:spPr>
          <a:xfrm>
            <a:off x="720000" y="630000"/>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200"/>
              <a:buNone/>
              <a:defRPr sz="6000"/>
            </a:lvl1pPr>
            <a:lvl2pPr lvl="1" rtl="0" algn="ctr">
              <a:spcBef>
                <a:spcPts val="0"/>
              </a:spcBef>
              <a:spcAft>
                <a:spcPts val="0"/>
              </a:spcAft>
              <a:buClr>
                <a:schemeClr val="dk2"/>
              </a:buClr>
              <a:buSzPts val="3200"/>
              <a:buNone/>
              <a:defRPr>
                <a:solidFill>
                  <a:schemeClr val="dk2"/>
                </a:solidFill>
              </a:defRPr>
            </a:lvl2pPr>
            <a:lvl3pPr lvl="2" rtl="0" algn="ctr">
              <a:spcBef>
                <a:spcPts val="0"/>
              </a:spcBef>
              <a:spcAft>
                <a:spcPts val="0"/>
              </a:spcAft>
              <a:buClr>
                <a:schemeClr val="dk2"/>
              </a:buClr>
              <a:buSzPts val="3200"/>
              <a:buNone/>
              <a:defRPr>
                <a:solidFill>
                  <a:schemeClr val="dk2"/>
                </a:solidFill>
              </a:defRPr>
            </a:lvl3pPr>
            <a:lvl4pPr lvl="3" rtl="0" algn="ctr">
              <a:spcBef>
                <a:spcPts val="0"/>
              </a:spcBef>
              <a:spcAft>
                <a:spcPts val="0"/>
              </a:spcAft>
              <a:buClr>
                <a:schemeClr val="dk2"/>
              </a:buClr>
              <a:buSzPts val="3200"/>
              <a:buNone/>
              <a:defRPr>
                <a:solidFill>
                  <a:schemeClr val="dk2"/>
                </a:solidFill>
              </a:defRPr>
            </a:lvl4pPr>
            <a:lvl5pPr lvl="4" rtl="0" algn="ctr">
              <a:spcBef>
                <a:spcPts val="0"/>
              </a:spcBef>
              <a:spcAft>
                <a:spcPts val="0"/>
              </a:spcAft>
              <a:buClr>
                <a:schemeClr val="dk2"/>
              </a:buClr>
              <a:buSzPts val="3200"/>
              <a:buNone/>
              <a:defRPr>
                <a:solidFill>
                  <a:schemeClr val="dk2"/>
                </a:solidFill>
              </a:defRPr>
            </a:lvl5pPr>
            <a:lvl6pPr lvl="5" rtl="0" algn="ctr">
              <a:spcBef>
                <a:spcPts val="0"/>
              </a:spcBef>
              <a:spcAft>
                <a:spcPts val="0"/>
              </a:spcAft>
              <a:buClr>
                <a:schemeClr val="dk2"/>
              </a:buClr>
              <a:buSzPts val="3200"/>
              <a:buNone/>
              <a:defRPr>
                <a:solidFill>
                  <a:schemeClr val="dk2"/>
                </a:solidFill>
              </a:defRPr>
            </a:lvl6pPr>
            <a:lvl7pPr lvl="6" rtl="0" algn="ctr">
              <a:spcBef>
                <a:spcPts val="0"/>
              </a:spcBef>
              <a:spcAft>
                <a:spcPts val="0"/>
              </a:spcAft>
              <a:buClr>
                <a:schemeClr val="dk2"/>
              </a:buClr>
              <a:buSzPts val="3200"/>
              <a:buNone/>
              <a:defRPr>
                <a:solidFill>
                  <a:schemeClr val="dk2"/>
                </a:solidFill>
              </a:defRPr>
            </a:lvl7pPr>
            <a:lvl8pPr lvl="7" rtl="0" algn="ctr">
              <a:spcBef>
                <a:spcPts val="0"/>
              </a:spcBef>
              <a:spcAft>
                <a:spcPts val="0"/>
              </a:spcAft>
              <a:buClr>
                <a:schemeClr val="dk2"/>
              </a:buClr>
              <a:buSzPts val="3200"/>
              <a:buNone/>
              <a:defRPr>
                <a:solidFill>
                  <a:schemeClr val="dk2"/>
                </a:solidFill>
              </a:defRPr>
            </a:lvl8pPr>
            <a:lvl9pPr lvl="8" rtl="0" algn="ctr">
              <a:spcBef>
                <a:spcPts val="0"/>
              </a:spcBef>
              <a:spcAft>
                <a:spcPts val="0"/>
              </a:spcAft>
              <a:buClr>
                <a:schemeClr val="dk2"/>
              </a:buClr>
              <a:buSzPts val="3200"/>
              <a:buNone/>
              <a:defRPr>
                <a:solidFill>
                  <a:schemeClr val="dk2"/>
                </a:solidFill>
              </a:defRPr>
            </a:lvl9pPr>
          </a:lstStyle>
          <a:p/>
        </p:txBody>
      </p:sp>
      <p:sp>
        <p:nvSpPr>
          <p:cNvPr id="386" name="Google Shape;386;p35"/>
          <p:cNvSpPr txBox="1"/>
          <p:nvPr>
            <p:ph idx="1" type="subTitle"/>
          </p:nvPr>
        </p:nvSpPr>
        <p:spPr>
          <a:xfrm>
            <a:off x="720000" y="1582675"/>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7" name="Google Shape;387;p35"/>
          <p:cNvSpPr txBox="1"/>
          <p:nvPr/>
        </p:nvSpPr>
        <p:spPr>
          <a:xfrm>
            <a:off x="720000" y="3395400"/>
            <a:ext cx="3552000" cy="7191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2"/>
                </a:solidFill>
                <a:latin typeface="Assistant"/>
                <a:ea typeface="Assistant"/>
                <a:cs typeface="Assistant"/>
                <a:sym typeface="Assistant"/>
              </a:rPr>
              <a:t>CRÉDITOS: este modelo de apresentação foi criado pelo </a:t>
            </a:r>
            <a:r>
              <a:rPr b="1" lang="en" sz="1200">
                <a:solidFill>
                  <a:schemeClr val="dk2"/>
                </a:solidFill>
                <a:uFill>
                  <a:noFill/>
                </a:uFill>
                <a:latin typeface="Assistant"/>
                <a:ea typeface="Assistant"/>
                <a:cs typeface="Assistant"/>
                <a:sym typeface="Assistant"/>
                <a:hlinkClick r:id="rId2">
                  <a:extLst>
                    <a:ext uri="{A12FA001-AC4F-418D-AE19-62706E023703}">
                      <ahyp:hlinkClr val="tx"/>
                    </a:ext>
                  </a:extLst>
                </a:hlinkClick>
              </a:rPr>
              <a:t>Slidesgo</a:t>
            </a:r>
            <a:r>
              <a:rPr lang="en" sz="1200">
                <a:solidFill>
                  <a:schemeClr val="dk2"/>
                </a:solidFill>
                <a:latin typeface="Assistant"/>
                <a:ea typeface="Assistant"/>
                <a:cs typeface="Assistant"/>
                <a:sym typeface="Assistant"/>
              </a:rPr>
              <a:t>, e inclui ícones da </a:t>
            </a:r>
            <a:r>
              <a:rPr b="1" lang="en" sz="1200">
                <a:solidFill>
                  <a:schemeClr val="dk2"/>
                </a:solidFill>
                <a:uFill>
                  <a:noFill/>
                </a:uFill>
                <a:latin typeface="Assistant"/>
                <a:ea typeface="Assistant"/>
                <a:cs typeface="Assistant"/>
                <a:sym typeface="Assistant"/>
                <a:hlinkClick r:id="rId3">
                  <a:extLst>
                    <a:ext uri="{A12FA001-AC4F-418D-AE19-62706E023703}">
                      <ahyp:hlinkClr val="tx"/>
                    </a:ext>
                  </a:extLst>
                </a:hlinkClick>
              </a:rPr>
              <a:t>Flaticon</a:t>
            </a:r>
            <a:r>
              <a:rPr lang="en" sz="1200">
                <a:solidFill>
                  <a:schemeClr val="dk2"/>
                </a:solidFill>
                <a:latin typeface="Assistant"/>
                <a:ea typeface="Assistant"/>
                <a:cs typeface="Assistant"/>
                <a:sym typeface="Assistant"/>
              </a:rPr>
              <a:t> e infográficos e imagens da </a:t>
            </a:r>
            <a:r>
              <a:rPr b="1" lang="en" sz="1200">
                <a:solidFill>
                  <a:schemeClr val="dk2"/>
                </a:solidFill>
                <a:uFill>
                  <a:noFill/>
                </a:uFill>
                <a:latin typeface="Assistant"/>
                <a:ea typeface="Assistant"/>
                <a:cs typeface="Assistant"/>
                <a:sym typeface="Assistant"/>
                <a:hlinkClick r:id="rId4">
                  <a:extLst>
                    <a:ext uri="{A12FA001-AC4F-418D-AE19-62706E023703}">
                      <ahyp:hlinkClr val="tx"/>
                    </a:ext>
                  </a:extLst>
                </a:hlinkClick>
              </a:rPr>
              <a:t>Freepik</a:t>
            </a:r>
            <a:endParaRPr b="1" sz="1200">
              <a:solidFill>
                <a:schemeClr val="dk2"/>
              </a:solidFill>
              <a:latin typeface="Assistant"/>
              <a:ea typeface="Assistant"/>
              <a:cs typeface="Assistant"/>
              <a:sym typeface="Assistant"/>
            </a:endParaRPr>
          </a:p>
        </p:txBody>
      </p:sp>
      <p:grpSp>
        <p:nvGrpSpPr>
          <p:cNvPr id="388" name="Google Shape;388;p35"/>
          <p:cNvGrpSpPr/>
          <p:nvPr/>
        </p:nvGrpSpPr>
        <p:grpSpPr>
          <a:xfrm>
            <a:off x="0" y="0"/>
            <a:ext cx="9144000" cy="5143500"/>
            <a:chOff x="0" y="0"/>
            <a:chExt cx="9144000" cy="5143500"/>
          </a:xfrm>
        </p:grpSpPr>
        <p:grpSp>
          <p:nvGrpSpPr>
            <p:cNvPr id="389" name="Google Shape;389;p35"/>
            <p:cNvGrpSpPr/>
            <p:nvPr/>
          </p:nvGrpSpPr>
          <p:grpSpPr>
            <a:xfrm>
              <a:off x="0" y="0"/>
              <a:ext cx="9144000" cy="5143500"/>
              <a:chOff x="0" y="0"/>
              <a:chExt cx="9144000" cy="5143500"/>
            </a:xfrm>
          </p:grpSpPr>
          <p:grpSp>
            <p:nvGrpSpPr>
              <p:cNvPr id="390" name="Google Shape;390;p35"/>
              <p:cNvGrpSpPr/>
              <p:nvPr/>
            </p:nvGrpSpPr>
            <p:grpSpPr>
              <a:xfrm>
                <a:off x="340225" y="0"/>
                <a:ext cx="8463600" cy="5143500"/>
                <a:chOff x="340225" y="0"/>
                <a:chExt cx="8463600" cy="5143500"/>
              </a:xfrm>
            </p:grpSpPr>
            <p:cxnSp>
              <p:nvCxnSpPr>
                <p:cNvPr id="391" name="Google Shape;391;p35"/>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392" name="Google Shape;392;p35"/>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393" name="Google Shape;393;p35"/>
              <p:cNvCxnSpPr/>
              <p:nvPr/>
            </p:nvCxnSpPr>
            <p:spPr>
              <a:xfrm>
                <a:off x="0" y="319750"/>
                <a:ext cx="9144000" cy="0"/>
              </a:xfrm>
              <a:prstGeom prst="straightConnector1">
                <a:avLst/>
              </a:prstGeom>
              <a:noFill/>
              <a:ln cap="flat" cmpd="sng" w="9525">
                <a:solidFill>
                  <a:schemeClr val="lt1"/>
                </a:solidFill>
                <a:prstDash val="solid"/>
                <a:round/>
                <a:headEnd len="med" w="med" type="none"/>
                <a:tailEnd len="med" w="med" type="none"/>
              </a:ln>
            </p:spPr>
          </p:cxnSp>
        </p:grpSp>
        <p:cxnSp>
          <p:nvCxnSpPr>
            <p:cNvPr id="394" name="Google Shape;394;p35"/>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395" name="Shape 395"/>
        <p:cNvGrpSpPr/>
        <p:nvPr/>
      </p:nvGrpSpPr>
      <p:grpSpPr>
        <a:xfrm>
          <a:off x="0" y="0"/>
          <a:ext cx="0" cy="0"/>
          <a:chOff x="0" y="0"/>
          <a:chExt cx="0" cy="0"/>
        </a:xfrm>
      </p:grpSpPr>
      <p:grpSp>
        <p:nvGrpSpPr>
          <p:cNvPr id="396" name="Google Shape;396;p36"/>
          <p:cNvGrpSpPr/>
          <p:nvPr/>
        </p:nvGrpSpPr>
        <p:grpSpPr>
          <a:xfrm>
            <a:off x="0" y="0"/>
            <a:ext cx="9144000" cy="5143500"/>
            <a:chOff x="0" y="0"/>
            <a:chExt cx="9144000" cy="5143500"/>
          </a:xfrm>
        </p:grpSpPr>
        <p:grpSp>
          <p:nvGrpSpPr>
            <p:cNvPr id="397" name="Google Shape;397;p36"/>
            <p:cNvGrpSpPr/>
            <p:nvPr/>
          </p:nvGrpSpPr>
          <p:grpSpPr>
            <a:xfrm>
              <a:off x="340225" y="0"/>
              <a:ext cx="8463600" cy="5143500"/>
              <a:chOff x="340225" y="0"/>
              <a:chExt cx="8463600" cy="5143500"/>
            </a:xfrm>
          </p:grpSpPr>
          <p:cxnSp>
            <p:nvCxnSpPr>
              <p:cNvPr id="398" name="Google Shape;398;p36"/>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399" name="Google Shape;399;p36"/>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400" name="Google Shape;400;p36"/>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pic>
        <p:nvPicPr>
          <p:cNvPr id="401" name="Google Shape;401;p36"/>
          <p:cNvPicPr preferRelativeResize="0"/>
          <p:nvPr/>
        </p:nvPicPr>
        <p:blipFill rotWithShape="1">
          <a:blip r:embed="rId2">
            <a:alphaModFix/>
          </a:blip>
          <a:srcRect b="40004" l="3776" r="3656" t="53778"/>
          <a:stretch/>
        </p:blipFill>
        <p:spPr>
          <a:xfrm>
            <a:off x="345325" y="4823700"/>
            <a:ext cx="8463601" cy="31980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_1">
    <p:spTree>
      <p:nvGrpSpPr>
        <p:cNvPr id="402" name="Shape 402"/>
        <p:cNvGrpSpPr/>
        <p:nvPr/>
      </p:nvGrpSpPr>
      <p:grpSpPr>
        <a:xfrm>
          <a:off x="0" y="0"/>
          <a:ext cx="0" cy="0"/>
          <a:chOff x="0" y="0"/>
          <a:chExt cx="0" cy="0"/>
        </a:xfrm>
      </p:grpSpPr>
      <p:pic>
        <p:nvPicPr>
          <p:cNvPr id="403" name="Google Shape;403;p37"/>
          <p:cNvPicPr preferRelativeResize="0"/>
          <p:nvPr/>
        </p:nvPicPr>
        <p:blipFill rotWithShape="1">
          <a:blip r:embed="rId2">
            <a:alphaModFix/>
          </a:blip>
          <a:srcRect b="43641" l="0" r="0" t="43642"/>
          <a:stretch/>
        </p:blipFill>
        <p:spPr>
          <a:xfrm>
            <a:off x="340225" y="324829"/>
            <a:ext cx="8463600" cy="605348"/>
          </a:xfrm>
          <a:prstGeom prst="rect">
            <a:avLst/>
          </a:prstGeom>
          <a:noFill/>
          <a:ln>
            <a:noFill/>
          </a:ln>
        </p:spPr>
      </p:pic>
      <p:grpSp>
        <p:nvGrpSpPr>
          <p:cNvPr id="404" name="Google Shape;404;p37"/>
          <p:cNvGrpSpPr/>
          <p:nvPr/>
        </p:nvGrpSpPr>
        <p:grpSpPr>
          <a:xfrm>
            <a:off x="0" y="0"/>
            <a:ext cx="9144000" cy="5143500"/>
            <a:chOff x="0" y="0"/>
            <a:chExt cx="9144000" cy="5143500"/>
          </a:xfrm>
        </p:grpSpPr>
        <p:grpSp>
          <p:nvGrpSpPr>
            <p:cNvPr id="405" name="Google Shape;405;p37"/>
            <p:cNvGrpSpPr/>
            <p:nvPr/>
          </p:nvGrpSpPr>
          <p:grpSpPr>
            <a:xfrm>
              <a:off x="340225" y="0"/>
              <a:ext cx="8463600" cy="5143500"/>
              <a:chOff x="340225" y="0"/>
              <a:chExt cx="8463600" cy="5143500"/>
            </a:xfrm>
          </p:grpSpPr>
          <p:cxnSp>
            <p:nvCxnSpPr>
              <p:cNvPr id="406" name="Google Shape;406;p37"/>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407" name="Google Shape;407;p37"/>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408" name="Google Shape;408;p37"/>
            <p:cNvCxnSpPr/>
            <p:nvPr/>
          </p:nvCxnSpPr>
          <p:spPr>
            <a:xfrm>
              <a:off x="0" y="4513401"/>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409" name="Google Shape;409;p37"/>
            <p:cNvCxnSpPr/>
            <p:nvPr/>
          </p:nvCxnSpPr>
          <p:spPr>
            <a:xfrm>
              <a:off x="0" y="324826"/>
              <a:ext cx="9144000" cy="0"/>
            </a:xfrm>
            <a:prstGeom prst="straightConnector1">
              <a:avLst/>
            </a:prstGeom>
            <a:noFill/>
            <a:ln cap="flat" cmpd="sng" w="9525">
              <a:solidFill>
                <a:schemeClr val="lt1"/>
              </a:solidFill>
              <a:prstDash val="solid"/>
              <a:round/>
              <a:headEnd len="med" w="med" type="none"/>
              <a:tailEnd len="med" w="med" type="none"/>
            </a:ln>
          </p:spPr>
        </p:cxnSp>
      </p:grpSp>
      <p:pic>
        <p:nvPicPr>
          <p:cNvPr id="410" name="Google Shape;410;p37"/>
          <p:cNvPicPr preferRelativeResize="0"/>
          <p:nvPr/>
        </p:nvPicPr>
        <p:blipFill rotWithShape="1">
          <a:blip r:embed="rId2">
            <a:alphaModFix/>
          </a:blip>
          <a:srcRect b="4271" l="0" r="0" t="83013"/>
          <a:stretch/>
        </p:blipFill>
        <p:spPr>
          <a:xfrm>
            <a:off x="340225" y="3908154"/>
            <a:ext cx="8463600" cy="605348"/>
          </a:xfrm>
          <a:prstGeom prst="rect">
            <a:avLst/>
          </a:prstGeom>
          <a:noFill/>
          <a:ln>
            <a:noFill/>
          </a:ln>
        </p:spPr>
      </p:pic>
      <p:grpSp>
        <p:nvGrpSpPr>
          <p:cNvPr id="411" name="Google Shape;411;p37"/>
          <p:cNvGrpSpPr/>
          <p:nvPr/>
        </p:nvGrpSpPr>
        <p:grpSpPr>
          <a:xfrm>
            <a:off x="0" y="930166"/>
            <a:ext cx="9144000" cy="2977975"/>
            <a:chOff x="0" y="930166"/>
            <a:chExt cx="9144000" cy="2977975"/>
          </a:xfrm>
        </p:grpSpPr>
        <p:cxnSp>
          <p:nvCxnSpPr>
            <p:cNvPr id="412" name="Google Shape;412;p37"/>
            <p:cNvCxnSpPr/>
            <p:nvPr/>
          </p:nvCxnSpPr>
          <p:spPr>
            <a:xfrm>
              <a:off x="0" y="930166"/>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413" name="Google Shape;413;p37"/>
            <p:cNvCxnSpPr/>
            <p:nvPr/>
          </p:nvCxnSpPr>
          <p:spPr>
            <a:xfrm>
              <a:off x="0" y="3908141"/>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76133" l="30446" r="65832" t="0"/>
          <a:stretch/>
        </p:blipFill>
        <p:spPr>
          <a:xfrm>
            <a:off x="100" y="0"/>
            <a:ext cx="340224" cy="1227600"/>
          </a:xfrm>
          <a:prstGeom prst="rect">
            <a:avLst/>
          </a:prstGeom>
          <a:noFill/>
          <a:ln>
            <a:noFill/>
          </a:ln>
        </p:spPr>
      </p:pic>
      <p:pic>
        <p:nvPicPr>
          <p:cNvPr id="36" name="Google Shape;36;p5"/>
          <p:cNvPicPr preferRelativeResize="0"/>
          <p:nvPr/>
        </p:nvPicPr>
        <p:blipFill rotWithShape="1">
          <a:blip r:embed="rId2">
            <a:alphaModFix/>
          </a:blip>
          <a:srcRect b="0" l="3721" r="3711" t="93782"/>
          <a:stretch/>
        </p:blipFill>
        <p:spPr>
          <a:xfrm>
            <a:off x="340175" y="4823700"/>
            <a:ext cx="8463601" cy="319801"/>
          </a:xfrm>
          <a:prstGeom prst="rect">
            <a:avLst/>
          </a:prstGeom>
          <a:noFill/>
          <a:ln>
            <a:noFill/>
          </a:ln>
        </p:spPr>
      </p:pic>
      <p:sp>
        <p:nvSpPr>
          <p:cNvPr id="37" name="Google Shape;3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8" name="Google Shape;38;p5"/>
          <p:cNvSpPr txBox="1"/>
          <p:nvPr>
            <p:ph idx="2" type="title"/>
          </p:nvPr>
        </p:nvSpPr>
        <p:spPr>
          <a:xfrm>
            <a:off x="872125" y="3098951"/>
            <a:ext cx="2937300" cy="43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 name="Google Shape;39;p5"/>
          <p:cNvSpPr txBox="1"/>
          <p:nvPr>
            <p:ph idx="3" type="title"/>
          </p:nvPr>
        </p:nvSpPr>
        <p:spPr>
          <a:xfrm>
            <a:off x="5103679" y="3098951"/>
            <a:ext cx="2937900" cy="43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 name="Google Shape;40;p5"/>
          <p:cNvSpPr txBox="1"/>
          <p:nvPr>
            <p:ph idx="1" type="subTitle"/>
          </p:nvPr>
        </p:nvSpPr>
        <p:spPr>
          <a:xfrm>
            <a:off x="5103673" y="3534704"/>
            <a:ext cx="2937900" cy="76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 name="Google Shape;41;p5"/>
          <p:cNvSpPr txBox="1"/>
          <p:nvPr>
            <p:ph idx="4" type="subTitle"/>
          </p:nvPr>
        </p:nvSpPr>
        <p:spPr>
          <a:xfrm>
            <a:off x="872300" y="3534704"/>
            <a:ext cx="2937300" cy="76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42" name="Google Shape;42;p5"/>
          <p:cNvGrpSpPr/>
          <p:nvPr/>
        </p:nvGrpSpPr>
        <p:grpSpPr>
          <a:xfrm>
            <a:off x="0" y="0"/>
            <a:ext cx="9144000" cy="5143500"/>
            <a:chOff x="0" y="0"/>
            <a:chExt cx="9144000" cy="5143500"/>
          </a:xfrm>
        </p:grpSpPr>
        <p:grpSp>
          <p:nvGrpSpPr>
            <p:cNvPr id="43" name="Google Shape;43;p5"/>
            <p:cNvGrpSpPr/>
            <p:nvPr/>
          </p:nvGrpSpPr>
          <p:grpSpPr>
            <a:xfrm>
              <a:off x="340225" y="0"/>
              <a:ext cx="8463600" cy="5143500"/>
              <a:chOff x="340225" y="0"/>
              <a:chExt cx="8463600" cy="5143500"/>
            </a:xfrm>
          </p:grpSpPr>
          <p:cxnSp>
            <p:nvCxnSpPr>
              <p:cNvPr id="44" name="Google Shape;44;p5"/>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45" name="Google Shape;45;p5"/>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46" name="Google Shape;46;p5"/>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pic>
        <p:nvPicPr>
          <p:cNvPr id="47" name="Google Shape;47;p5"/>
          <p:cNvPicPr preferRelativeResize="0"/>
          <p:nvPr/>
        </p:nvPicPr>
        <p:blipFill rotWithShape="1">
          <a:blip r:embed="rId2">
            <a:alphaModFix/>
          </a:blip>
          <a:srcRect b="76133" l="96279" r="0" t="0"/>
          <a:stretch/>
        </p:blipFill>
        <p:spPr>
          <a:xfrm>
            <a:off x="8803675" y="0"/>
            <a:ext cx="340224" cy="1227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40004" l="3776" r="3656" t="53778"/>
          <a:stretch/>
        </p:blipFill>
        <p:spPr>
          <a:xfrm>
            <a:off x="345325" y="4823700"/>
            <a:ext cx="8463601" cy="319801"/>
          </a:xfrm>
          <a:prstGeom prst="rect">
            <a:avLst/>
          </a:prstGeom>
          <a:noFill/>
          <a:ln>
            <a:noFill/>
          </a:ln>
        </p:spPr>
      </p:pic>
      <p:sp>
        <p:nvSpPr>
          <p:cNvPr id="50" name="Google Shape;5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51" name="Google Shape;51;p6"/>
          <p:cNvGrpSpPr/>
          <p:nvPr/>
        </p:nvGrpSpPr>
        <p:grpSpPr>
          <a:xfrm>
            <a:off x="0" y="0"/>
            <a:ext cx="9144000" cy="5143500"/>
            <a:chOff x="0" y="0"/>
            <a:chExt cx="9144000" cy="5143500"/>
          </a:xfrm>
        </p:grpSpPr>
        <p:grpSp>
          <p:nvGrpSpPr>
            <p:cNvPr id="52" name="Google Shape;52;p6"/>
            <p:cNvGrpSpPr/>
            <p:nvPr/>
          </p:nvGrpSpPr>
          <p:grpSpPr>
            <a:xfrm>
              <a:off x="340225" y="0"/>
              <a:ext cx="8463600" cy="5143500"/>
              <a:chOff x="340225" y="0"/>
              <a:chExt cx="8463600" cy="5143500"/>
            </a:xfrm>
          </p:grpSpPr>
          <p:cxnSp>
            <p:nvCxnSpPr>
              <p:cNvPr id="53" name="Google Shape;53;p6"/>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54" name="Google Shape;54;p6"/>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55" name="Google Shape;55;p6"/>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0" l="3773" r="42853" t="87750"/>
          <a:stretch/>
        </p:blipFill>
        <p:spPr>
          <a:xfrm>
            <a:off x="345325" y="4513425"/>
            <a:ext cx="4880276" cy="630075"/>
          </a:xfrm>
          <a:prstGeom prst="rect">
            <a:avLst/>
          </a:prstGeom>
          <a:noFill/>
          <a:ln>
            <a:noFill/>
          </a:ln>
        </p:spPr>
      </p:pic>
      <p:pic>
        <p:nvPicPr>
          <p:cNvPr id="58" name="Google Shape;58;p7"/>
          <p:cNvPicPr preferRelativeResize="0"/>
          <p:nvPr/>
        </p:nvPicPr>
        <p:blipFill rotWithShape="1">
          <a:blip r:embed="rId2">
            <a:alphaModFix/>
          </a:blip>
          <a:srcRect b="81434" l="3773" r="42853" t="6314"/>
          <a:stretch/>
        </p:blipFill>
        <p:spPr>
          <a:xfrm>
            <a:off x="345325" y="324825"/>
            <a:ext cx="4880276" cy="630075"/>
          </a:xfrm>
          <a:prstGeom prst="rect">
            <a:avLst/>
          </a:prstGeom>
          <a:noFill/>
          <a:ln>
            <a:noFill/>
          </a:ln>
        </p:spPr>
      </p:pic>
      <p:sp>
        <p:nvSpPr>
          <p:cNvPr id="59" name="Google Shape;59;p7"/>
          <p:cNvSpPr txBox="1"/>
          <p:nvPr>
            <p:ph type="title"/>
          </p:nvPr>
        </p:nvSpPr>
        <p:spPr>
          <a:xfrm>
            <a:off x="720000" y="1502888"/>
            <a:ext cx="4086900" cy="1218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0" name="Google Shape;60;p7"/>
          <p:cNvSpPr txBox="1"/>
          <p:nvPr>
            <p:ph idx="1" type="subTitle"/>
          </p:nvPr>
        </p:nvSpPr>
        <p:spPr>
          <a:xfrm>
            <a:off x="720000" y="2721788"/>
            <a:ext cx="4086900" cy="12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1" name="Google Shape;61;p7"/>
          <p:cNvGrpSpPr/>
          <p:nvPr/>
        </p:nvGrpSpPr>
        <p:grpSpPr>
          <a:xfrm>
            <a:off x="0" y="0"/>
            <a:ext cx="9144000" cy="5143500"/>
            <a:chOff x="0" y="0"/>
            <a:chExt cx="9144000" cy="5143500"/>
          </a:xfrm>
        </p:grpSpPr>
        <p:grpSp>
          <p:nvGrpSpPr>
            <p:cNvPr id="62" name="Google Shape;62;p7"/>
            <p:cNvGrpSpPr/>
            <p:nvPr/>
          </p:nvGrpSpPr>
          <p:grpSpPr>
            <a:xfrm>
              <a:off x="340225" y="0"/>
              <a:ext cx="8463600" cy="5143500"/>
              <a:chOff x="340225" y="0"/>
              <a:chExt cx="8463600" cy="5143500"/>
            </a:xfrm>
          </p:grpSpPr>
          <p:cxnSp>
            <p:nvCxnSpPr>
              <p:cNvPr id="63" name="Google Shape;63;p7"/>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64" name="Google Shape;64;p7"/>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65" name="Google Shape;65;p7"/>
            <p:cNvCxnSpPr/>
            <p:nvPr/>
          </p:nvCxnSpPr>
          <p:spPr>
            <a:xfrm>
              <a:off x="0" y="4513401"/>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66" name="Google Shape;66;p7"/>
            <p:cNvCxnSpPr/>
            <p:nvPr/>
          </p:nvCxnSpPr>
          <p:spPr>
            <a:xfrm>
              <a:off x="0" y="324826"/>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sp>
        <p:nvSpPr>
          <p:cNvPr id="68" name="Google Shape;68;p8"/>
          <p:cNvSpPr txBox="1"/>
          <p:nvPr>
            <p:ph type="title"/>
          </p:nvPr>
        </p:nvSpPr>
        <p:spPr>
          <a:xfrm>
            <a:off x="720000" y="1292434"/>
            <a:ext cx="7704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9" name="Google Shape;69;p8"/>
          <p:cNvGrpSpPr/>
          <p:nvPr/>
        </p:nvGrpSpPr>
        <p:grpSpPr>
          <a:xfrm>
            <a:off x="0" y="0"/>
            <a:ext cx="9144000" cy="5143500"/>
            <a:chOff x="0" y="0"/>
            <a:chExt cx="9144000" cy="5143500"/>
          </a:xfrm>
        </p:grpSpPr>
        <p:grpSp>
          <p:nvGrpSpPr>
            <p:cNvPr id="70" name="Google Shape;70;p8"/>
            <p:cNvGrpSpPr/>
            <p:nvPr/>
          </p:nvGrpSpPr>
          <p:grpSpPr>
            <a:xfrm>
              <a:off x="0" y="0"/>
              <a:ext cx="9144000" cy="5143500"/>
              <a:chOff x="0" y="0"/>
              <a:chExt cx="9144000" cy="5143500"/>
            </a:xfrm>
          </p:grpSpPr>
          <p:grpSp>
            <p:nvGrpSpPr>
              <p:cNvPr id="71" name="Google Shape;71;p8"/>
              <p:cNvGrpSpPr/>
              <p:nvPr/>
            </p:nvGrpSpPr>
            <p:grpSpPr>
              <a:xfrm>
                <a:off x="340225" y="0"/>
                <a:ext cx="8463600" cy="5143500"/>
                <a:chOff x="340225" y="0"/>
                <a:chExt cx="8463600" cy="5143500"/>
              </a:xfrm>
            </p:grpSpPr>
            <p:cxnSp>
              <p:nvCxnSpPr>
                <p:cNvPr id="72" name="Google Shape;72;p8"/>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73" name="Google Shape;73;p8"/>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74" name="Google Shape;74;p8"/>
              <p:cNvCxnSpPr/>
              <p:nvPr/>
            </p:nvCxnSpPr>
            <p:spPr>
              <a:xfrm>
                <a:off x="0" y="324826"/>
                <a:ext cx="9144000" cy="0"/>
              </a:xfrm>
              <a:prstGeom prst="straightConnector1">
                <a:avLst/>
              </a:prstGeom>
              <a:noFill/>
              <a:ln cap="flat" cmpd="sng" w="9525">
                <a:solidFill>
                  <a:schemeClr val="lt1"/>
                </a:solidFill>
                <a:prstDash val="solid"/>
                <a:round/>
                <a:headEnd len="med" w="med" type="none"/>
                <a:tailEnd len="med" w="med" type="none"/>
              </a:ln>
            </p:spPr>
          </p:cxnSp>
        </p:grpSp>
        <p:cxnSp>
          <p:nvCxnSpPr>
            <p:cNvPr id="75" name="Google Shape;75;p8"/>
            <p:cNvCxnSpPr/>
            <p:nvPr/>
          </p:nvCxnSpPr>
          <p:spPr>
            <a:xfrm>
              <a:off x="0" y="4823701"/>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p9"/>
          <p:cNvSpPr txBox="1"/>
          <p:nvPr>
            <p:ph idx="1" type="subTitle"/>
          </p:nvPr>
        </p:nvSpPr>
        <p:spPr>
          <a:xfrm>
            <a:off x="3765575" y="2066375"/>
            <a:ext cx="44493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78" name="Google Shape;78;p9"/>
          <p:cNvSpPr txBox="1"/>
          <p:nvPr>
            <p:ph type="title"/>
          </p:nvPr>
        </p:nvSpPr>
        <p:spPr>
          <a:xfrm>
            <a:off x="3765599" y="1303800"/>
            <a:ext cx="4449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grpSp>
        <p:nvGrpSpPr>
          <p:cNvPr id="79" name="Google Shape;79;p9"/>
          <p:cNvGrpSpPr/>
          <p:nvPr/>
        </p:nvGrpSpPr>
        <p:grpSpPr>
          <a:xfrm>
            <a:off x="0" y="0"/>
            <a:ext cx="9144000" cy="5143500"/>
            <a:chOff x="0" y="0"/>
            <a:chExt cx="9144000" cy="5143500"/>
          </a:xfrm>
        </p:grpSpPr>
        <p:cxnSp>
          <p:nvCxnSpPr>
            <p:cNvPr id="80" name="Google Shape;80;p9"/>
            <p:cNvCxnSpPr/>
            <p:nvPr/>
          </p:nvCxnSpPr>
          <p:spPr>
            <a:xfrm>
              <a:off x="0" y="4513401"/>
              <a:ext cx="9144000" cy="0"/>
            </a:xfrm>
            <a:prstGeom prst="straightConnector1">
              <a:avLst/>
            </a:prstGeom>
            <a:noFill/>
            <a:ln cap="flat" cmpd="sng" w="9525">
              <a:solidFill>
                <a:schemeClr val="lt1"/>
              </a:solidFill>
              <a:prstDash val="solid"/>
              <a:round/>
              <a:headEnd len="med" w="med" type="none"/>
              <a:tailEnd len="med" w="med" type="none"/>
            </a:ln>
          </p:spPr>
        </p:cxnSp>
        <p:grpSp>
          <p:nvGrpSpPr>
            <p:cNvPr id="81" name="Google Shape;81;p9"/>
            <p:cNvGrpSpPr/>
            <p:nvPr/>
          </p:nvGrpSpPr>
          <p:grpSpPr>
            <a:xfrm>
              <a:off x="340225" y="0"/>
              <a:ext cx="8463600" cy="5143500"/>
              <a:chOff x="340225" y="0"/>
              <a:chExt cx="8463600" cy="5143500"/>
            </a:xfrm>
          </p:grpSpPr>
          <p:cxnSp>
            <p:nvCxnSpPr>
              <p:cNvPr id="82" name="Google Shape;82;p9"/>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83" name="Google Shape;83;p9"/>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grpSp>
      <p:grpSp>
        <p:nvGrpSpPr>
          <p:cNvPr id="84" name="Google Shape;84;p9"/>
          <p:cNvGrpSpPr/>
          <p:nvPr/>
        </p:nvGrpSpPr>
        <p:grpSpPr>
          <a:xfrm>
            <a:off x="0" y="0"/>
            <a:ext cx="9144000" cy="5143500"/>
            <a:chOff x="0" y="0"/>
            <a:chExt cx="9144000" cy="5143500"/>
          </a:xfrm>
        </p:grpSpPr>
        <p:cxnSp>
          <p:nvCxnSpPr>
            <p:cNvPr id="85" name="Google Shape;85;p9"/>
            <p:cNvCxnSpPr/>
            <p:nvPr/>
          </p:nvCxnSpPr>
          <p:spPr>
            <a:xfrm>
              <a:off x="0" y="936150"/>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86" name="Google Shape;86;p9"/>
            <p:cNvCxnSpPr/>
            <p:nvPr/>
          </p:nvCxnSpPr>
          <p:spPr>
            <a:xfrm rot="5400000">
              <a:off x="427450" y="2571750"/>
              <a:ext cx="51435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pic>
        <p:nvPicPr>
          <p:cNvPr id="88" name="Google Shape;88;p10"/>
          <p:cNvPicPr preferRelativeResize="0"/>
          <p:nvPr/>
        </p:nvPicPr>
        <p:blipFill rotWithShape="1">
          <a:blip r:embed="rId2">
            <a:alphaModFix/>
          </a:blip>
          <a:srcRect b="0" l="3721" r="3711" t="93782"/>
          <a:stretch/>
        </p:blipFill>
        <p:spPr>
          <a:xfrm>
            <a:off x="345325" y="4823700"/>
            <a:ext cx="8463601" cy="319801"/>
          </a:xfrm>
          <a:prstGeom prst="rect">
            <a:avLst/>
          </a:prstGeom>
          <a:noFill/>
          <a:ln>
            <a:noFill/>
          </a:ln>
        </p:spPr>
      </p:pic>
      <p:pic>
        <p:nvPicPr>
          <p:cNvPr id="89" name="Google Shape;89;p10"/>
          <p:cNvPicPr preferRelativeResize="0"/>
          <p:nvPr/>
        </p:nvPicPr>
        <p:blipFill rotWithShape="1">
          <a:blip r:embed="rId2">
            <a:alphaModFix/>
          </a:blip>
          <a:srcRect b="93782" l="3776" r="3656" t="0"/>
          <a:stretch/>
        </p:blipFill>
        <p:spPr>
          <a:xfrm>
            <a:off x="345325" y="0"/>
            <a:ext cx="8463601" cy="319801"/>
          </a:xfrm>
          <a:prstGeom prst="rect">
            <a:avLst/>
          </a:prstGeom>
          <a:noFill/>
          <a:ln>
            <a:noFill/>
          </a:ln>
        </p:spPr>
      </p:pic>
      <p:sp>
        <p:nvSpPr>
          <p:cNvPr id="90" name="Google Shape;90;p10"/>
          <p:cNvSpPr/>
          <p:nvPr/>
        </p:nvSpPr>
        <p:spPr>
          <a:xfrm>
            <a:off x="0" y="0"/>
            <a:ext cx="9144000" cy="5143500"/>
          </a:xfrm>
          <a:prstGeom prst="rect">
            <a:avLst/>
          </a:prstGeom>
          <a:solidFill>
            <a:srgbClr val="1B8366">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
          <p:cNvSpPr txBox="1"/>
          <p:nvPr>
            <p:ph type="title"/>
          </p:nvPr>
        </p:nvSpPr>
        <p:spPr>
          <a:xfrm>
            <a:off x="2080925" y="2925275"/>
            <a:ext cx="4982100" cy="118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92" name="Google Shape;92;p10"/>
          <p:cNvGrpSpPr/>
          <p:nvPr/>
        </p:nvGrpSpPr>
        <p:grpSpPr>
          <a:xfrm>
            <a:off x="0" y="0"/>
            <a:ext cx="9144000" cy="5143500"/>
            <a:chOff x="0" y="0"/>
            <a:chExt cx="9144000" cy="5143500"/>
          </a:xfrm>
        </p:grpSpPr>
        <p:grpSp>
          <p:nvGrpSpPr>
            <p:cNvPr id="93" name="Google Shape;93;p10"/>
            <p:cNvGrpSpPr/>
            <p:nvPr/>
          </p:nvGrpSpPr>
          <p:grpSpPr>
            <a:xfrm>
              <a:off x="340225" y="0"/>
              <a:ext cx="8463600" cy="5143500"/>
              <a:chOff x="340225" y="0"/>
              <a:chExt cx="8463600" cy="5143500"/>
            </a:xfrm>
          </p:grpSpPr>
          <p:cxnSp>
            <p:nvCxnSpPr>
              <p:cNvPr id="94" name="Google Shape;94;p10"/>
              <p:cNvCxnSpPr/>
              <p:nvPr/>
            </p:nvCxnSpPr>
            <p:spPr>
              <a:xfrm rot="5400000">
                <a:off x="6232075" y="2571750"/>
                <a:ext cx="5143500" cy="0"/>
              </a:xfrm>
              <a:prstGeom prst="straightConnector1">
                <a:avLst/>
              </a:prstGeom>
              <a:noFill/>
              <a:ln cap="flat" cmpd="sng" w="9525">
                <a:solidFill>
                  <a:schemeClr val="lt1"/>
                </a:solidFill>
                <a:prstDash val="solid"/>
                <a:round/>
                <a:headEnd len="med" w="med" type="none"/>
                <a:tailEnd len="med" w="med" type="none"/>
              </a:ln>
            </p:spPr>
          </p:cxnSp>
          <p:cxnSp>
            <p:nvCxnSpPr>
              <p:cNvPr id="95" name="Google Shape;95;p10"/>
              <p:cNvCxnSpPr/>
              <p:nvPr/>
            </p:nvCxnSpPr>
            <p:spPr>
              <a:xfrm rot="5400000">
                <a:off x="-2231525" y="2571750"/>
                <a:ext cx="5143500" cy="0"/>
              </a:xfrm>
              <a:prstGeom prst="straightConnector1">
                <a:avLst/>
              </a:prstGeom>
              <a:noFill/>
              <a:ln cap="flat" cmpd="sng" w="9525">
                <a:solidFill>
                  <a:schemeClr val="lt1"/>
                </a:solidFill>
                <a:prstDash val="solid"/>
                <a:round/>
                <a:headEnd len="med" w="med" type="none"/>
                <a:tailEnd len="med" w="med" type="none"/>
              </a:ln>
            </p:spPr>
          </p:cxnSp>
        </p:grpSp>
        <p:cxnSp>
          <p:nvCxnSpPr>
            <p:cNvPr id="96" name="Google Shape;96;p10"/>
            <p:cNvCxnSpPr/>
            <p:nvPr/>
          </p:nvCxnSpPr>
          <p:spPr>
            <a:xfrm>
              <a:off x="0" y="4823700"/>
              <a:ext cx="9144000" cy="0"/>
            </a:xfrm>
            <a:prstGeom prst="straightConnector1">
              <a:avLst/>
            </a:prstGeom>
            <a:noFill/>
            <a:ln cap="flat" cmpd="sng" w="9525">
              <a:solidFill>
                <a:schemeClr val="lt1"/>
              </a:solidFill>
              <a:prstDash val="solid"/>
              <a:round/>
              <a:headEnd len="med" w="med" type="none"/>
              <a:tailEnd len="med" w="med" type="none"/>
            </a:ln>
          </p:spPr>
        </p:cxnSp>
        <p:cxnSp>
          <p:nvCxnSpPr>
            <p:cNvPr id="97" name="Google Shape;97;p10"/>
            <p:cNvCxnSpPr/>
            <p:nvPr/>
          </p:nvCxnSpPr>
          <p:spPr>
            <a:xfrm>
              <a:off x="0" y="319750"/>
              <a:ext cx="9144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1pPr>
            <a:lvl2pPr lvl="1"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2pPr>
            <a:lvl3pPr lvl="2"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3pPr>
            <a:lvl4pPr lvl="3"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4pPr>
            <a:lvl5pPr lvl="4"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5pPr>
            <a:lvl6pPr lvl="5"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6pPr>
            <a:lvl7pPr lvl="6"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7pPr>
            <a:lvl8pPr lvl="7"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8pPr>
            <a:lvl9pPr lvl="8" rtl="0">
              <a:spcBef>
                <a:spcPts val="0"/>
              </a:spcBef>
              <a:spcAft>
                <a:spcPts val="0"/>
              </a:spcAft>
              <a:buClr>
                <a:schemeClr val="dk2"/>
              </a:buClr>
              <a:buSzPts val="3200"/>
              <a:buFont typeface="Cambo"/>
              <a:buNone/>
              <a:defRPr sz="3200">
                <a:solidFill>
                  <a:schemeClr val="dk2"/>
                </a:solidFill>
                <a:latin typeface="Cambo"/>
                <a:ea typeface="Cambo"/>
                <a:cs typeface="Cambo"/>
                <a:sym typeface="Cambo"/>
              </a:defRPr>
            </a:lvl9pPr>
          </a:lstStyle>
          <a:p/>
        </p:txBody>
      </p:sp>
      <p:sp>
        <p:nvSpPr>
          <p:cNvPr id="7" name="Google Shape;7;p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Assistant"/>
              <a:buChar char="●"/>
              <a:defRPr>
                <a:solidFill>
                  <a:schemeClr val="dk2"/>
                </a:solidFill>
                <a:latin typeface="Assistant"/>
                <a:ea typeface="Assistant"/>
                <a:cs typeface="Assistant"/>
                <a:sym typeface="Assistant"/>
              </a:defRPr>
            </a:lvl1pPr>
            <a:lvl2pPr indent="-317500" lvl="1" marL="9144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2pPr>
            <a:lvl3pPr indent="-317500" lvl="2" marL="13716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3pPr>
            <a:lvl4pPr indent="-317500" lvl="3" marL="18288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4pPr>
            <a:lvl5pPr indent="-317500" lvl="4" marL="22860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5pPr>
            <a:lvl6pPr indent="-317500" lvl="5" marL="27432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6pPr>
            <a:lvl7pPr indent="-317500" lvl="6" marL="32004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7pPr>
            <a:lvl8pPr indent="-317500" lvl="7" marL="3657600">
              <a:lnSpc>
                <a:spcPct val="100000"/>
              </a:lnSpc>
              <a:spcBef>
                <a:spcPts val="1600"/>
              </a:spcBef>
              <a:spcAft>
                <a:spcPts val="0"/>
              </a:spcAft>
              <a:buClr>
                <a:schemeClr val="dk2"/>
              </a:buClr>
              <a:buSzPts val="1400"/>
              <a:buFont typeface="Assistant"/>
              <a:buChar char="○"/>
              <a:defRPr>
                <a:solidFill>
                  <a:schemeClr val="dk2"/>
                </a:solidFill>
                <a:latin typeface="Assistant"/>
                <a:ea typeface="Assistant"/>
                <a:cs typeface="Assistant"/>
                <a:sym typeface="Assistant"/>
              </a:defRPr>
            </a:lvl8pPr>
            <a:lvl9pPr indent="-317500" lvl="8" marL="4114800">
              <a:lnSpc>
                <a:spcPct val="100000"/>
              </a:lnSpc>
              <a:spcBef>
                <a:spcPts val="1600"/>
              </a:spcBef>
              <a:spcAft>
                <a:spcPts val="1600"/>
              </a:spcAft>
              <a:buClr>
                <a:schemeClr val="dk2"/>
              </a:buClr>
              <a:buSzPts val="1400"/>
              <a:buFont typeface="Assistant"/>
              <a:buChar char="■"/>
              <a:defRPr>
                <a:solidFill>
                  <a:schemeClr val="dk2"/>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s://www.viet-studies.net/kinhte/SCSGlobalConflict_Diplo.pdf" TargetMode="External"/><Relationship Id="rId4" Type="http://schemas.openxmlformats.org/officeDocument/2006/relationships/hyperlink" Target="https://www.viet-studies.net/kinhte/SCSGlobalConflict_Diplo.pdf" TargetMode="External"/><Relationship Id="rId9" Type="http://schemas.openxmlformats.org/officeDocument/2006/relationships/hyperlink" Target="https://www.viet-studies.net/kinhte/SCSGlobalConflict_Diplo.pdf" TargetMode="External"/><Relationship Id="rId5" Type="http://schemas.openxmlformats.org/officeDocument/2006/relationships/hyperlink" Target="https://www.viet-studies.net/kinhte/SCSGlobalConflict_Diplo.pdf" TargetMode="External"/><Relationship Id="rId6" Type="http://schemas.openxmlformats.org/officeDocument/2006/relationships/hyperlink" Target="https://www.viet-studies.net/kinhte/SCSGlobalConflict_Diplo.pdf" TargetMode="External"/><Relationship Id="rId7" Type="http://schemas.openxmlformats.org/officeDocument/2006/relationships/hyperlink" Target="https://www.viet-studies.net/kinhte/SCSGlobalConflict_Diplo.pdf" TargetMode="External"/><Relationship Id="rId8" Type="http://schemas.openxmlformats.org/officeDocument/2006/relationships/hyperlink" Target="https://www.viet-studies.net/kinhte/SCSGlobalConflict_Diplo.pdf" TargetMode="External"/><Relationship Id="rId11" Type="http://schemas.openxmlformats.org/officeDocument/2006/relationships/hyperlink" Target="https://www.viet-studies.net/kinhte/SCSGlobalConflict_Diplo.pdf" TargetMode="External"/><Relationship Id="rId10" Type="http://schemas.openxmlformats.org/officeDocument/2006/relationships/hyperlink" Target="https://www.viet-studies.net/kinhte/SCSGlobalConflict_Diplo.pdf" TargetMode="External"/><Relationship Id="rId13" Type="http://schemas.openxmlformats.org/officeDocument/2006/relationships/hyperlink" Target="https://acleddata.com/data-export-tool/" TargetMode="External"/><Relationship Id="rId12" Type="http://schemas.openxmlformats.org/officeDocument/2006/relationships/hyperlink" Target="https://www.viet-studies.net/kinhte/SCSGlobalConflict_Diplo.pdf" TargetMode="External"/><Relationship Id="rId15" Type="http://schemas.openxmlformats.org/officeDocument/2006/relationships/hyperlink" Target="https://acleddata.com/data-export-tool/" TargetMode="External"/><Relationship Id="rId14" Type="http://schemas.openxmlformats.org/officeDocument/2006/relationships/hyperlink" Target="https://acleddata.com/data-export-too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8"/>
          <p:cNvSpPr txBox="1"/>
          <p:nvPr>
            <p:ph type="ctrTitle"/>
          </p:nvPr>
        </p:nvSpPr>
        <p:spPr>
          <a:xfrm>
            <a:off x="391375" y="1089950"/>
            <a:ext cx="3668400" cy="21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Discourse in the South China Sea</a:t>
            </a:r>
            <a:endParaRPr/>
          </a:p>
        </p:txBody>
      </p:sp>
      <p:sp>
        <p:nvSpPr>
          <p:cNvPr id="419" name="Google Shape;419;p38"/>
          <p:cNvSpPr txBox="1"/>
          <p:nvPr>
            <p:ph idx="1" type="subTitle"/>
          </p:nvPr>
        </p:nvSpPr>
        <p:spPr>
          <a:xfrm>
            <a:off x="415225" y="3649025"/>
            <a:ext cx="4865100" cy="6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Aurora Holland, Silan Gitterman, Ryan Skelly</a:t>
            </a:r>
            <a:endParaRPr/>
          </a:p>
          <a:p>
            <a:pPr indent="0" lvl="0" marL="0" rtl="0" algn="l">
              <a:spcBef>
                <a:spcPts val="0"/>
              </a:spcBef>
              <a:spcAft>
                <a:spcPts val="0"/>
              </a:spcAft>
              <a:buNone/>
            </a:pPr>
            <a:r>
              <a:rPr lang="en"/>
              <a:t>CS457 - 4/14/23</a:t>
            </a:r>
            <a:endParaRPr/>
          </a:p>
        </p:txBody>
      </p:sp>
      <p:pic>
        <p:nvPicPr>
          <p:cNvPr descr="https://www.southchinasea.org/maps/environmental-and-oceanographic-maps/" id="420" name="Google Shape;420;p38" title="Source:"/>
          <p:cNvPicPr preferRelativeResize="0"/>
          <p:nvPr/>
        </p:nvPicPr>
        <p:blipFill>
          <a:blip r:embed="rId3">
            <a:alphaModFix/>
          </a:blip>
          <a:stretch>
            <a:fillRect/>
          </a:stretch>
        </p:blipFill>
        <p:spPr>
          <a:xfrm>
            <a:off x="4893800" y="181025"/>
            <a:ext cx="3582724" cy="4198952"/>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7"/>
          <p:cNvSpPr txBox="1"/>
          <p:nvPr>
            <p:ph type="title"/>
          </p:nvPr>
        </p:nvSpPr>
        <p:spPr>
          <a:xfrm>
            <a:off x="1933800" y="383725"/>
            <a:ext cx="527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Military Expenditure</a:t>
            </a:r>
            <a:endParaRPr/>
          </a:p>
        </p:txBody>
      </p:sp>
      <p:sp>
        <p:nvSpPr>
          <p:cNvPr id="478" name="Google Shape;478;p47"/>
          <p:cNvSpPr txBox="1"/>
          <p:nvPr>
            <p:ph idx="1" type="body"/>
          </p:nvPr>
        </p:nvSpPr>
        <p:spPr>
          <a:xfrm>
            <a:off x="5203850" y="1383675"/>
            <a:ext cx="3220200" cy="29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Has the military expenditure of countries surrounding the region increased?</a:t>
            </a:r>
            <a:endParaRPr sz="1700"/>
          </a:p>
          <a:p>
            <a:pPr indent="-336550" lvl="0" marL="457200" rtl="0" algn="l">
              <a:spcBef>
                <a:spcPts val="0"/>
              </a:spcBef>
              <a:spcAft>
                <a:spcPts val="0"/>
              </a:spcAft>
              <a:buSzPts val="1700"/>
              <a:buChar char="●"/>
            </a:pPr>
            <a:r>
              <a:rPr lang="en" sz="1700"/>
              <a:t>SIPRI Military Expenditure Database</a:t>
            </a:r>
            <a:endParaRPr sz="1700"/>
          </a:p>
          <a:p>
            <a:pPr indent="-336550" lvl="0" marL="457200" rtl="0" algn="l">
              <a:spcBef>
                <a:spcPts val="0"/>
              </a:spcBef>
              <a:spcAft>
                <a:spcPts val="0"/>
              </a:spcAft>
              <a:buSzPts val="1700"/>
              <a:buChar char="●"/>
            </a:pPr>
            <a:r>
              <a:rPr lang="en" sz="1700"/>
              <a:t>Ranging from  2000-2022</a:t>
            </a:r>
            <a:endParaRPr sz="1700"/>
          </a:p>
          <a:p>
            <a:pPr indent="-336550" lvl="0" marL="457200" rtl="0" algn="l">
              <a:spcBef>
                <a:spcPts val="0"/>
              </a:spcBef>
              <a:spcAft>
                <a:spcPts val="0"/>
              </a:spcAft>
              <a:buSzPts val="1700"/>
              <a:buChar char="●"/>
            </a:pPr>
            <a:r>
              <a:rPr lang="en" sz="1700"/>
              <a:t>Gauging resistance efforts of neighboring countries</a:t>
            </a:r>
            <a:endParaRPr sz="1700"/>
          </a:p>
        </p:txBody>
      </p:sp>
      <p:pic>
        <p:nvPicPr>
          <p:cNvPr descr="https://www.scmp.com/news/china/diplomacy/article/3214154/china-us-draw-regional-forces-scale-mutual-deterrence" id="479" name="Google Shape;479;p47" title="Source:"/>
          <p:cNvPicPr preferRelativeResize="0"/>
          <p:nvPr/>
        </p:nvPicPr>
        <p:blipFill rotWithShape="1">
          <a:blip r:embed="rId3">
            <a:alphaModFix/>
          </a:blip>
          <a:srcRect b="21752" l="15277" r="20152" t="0"/>
          <a:stretch/>
        </p:blipFill>
        <p:spPr>
          <a:xfrm>
            <a:off x="720000" y="1196463"/>
            <a:ext cx="4061326" cy="3281124"/>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8"/>
          <p:cNvSpPr txBox="1"/>
          <p:nvPr>
            <p:ph idx="1" type="body"/>
          </p:nvPr>
        </p:nvSpPr>
        <p:spPr>
          <a:xfrm>
            <a:off x="720000" y="3175200"/>
            <a:ext cx="7704000" cy="1132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Not </a:t>
            </a:r>
            <a:r>
              <a:rPr lang="en" sz="1700"/>
              <a:t>Surprising</a:t>
            </a:r>
            <a:endParaRPr sz="1700"/>
          </a:p>
          <a:p>
            <a:pPr indent="-336550" lvl="0" marL="457200" rtl="0" algn="l">
              <a:spcBef>
                <a:spcPts val="0"/>
              </a:spcBef>
              <a:spcAft>
                <a:spcPts val="0"/>
              </a:spcAft>
              <a:buSzPts val="1700"/>
              <a:buChar char="●"/>
            </a:pPr>
            <a:r>
              <a:rPr lang="en" sz="1700"/>
              <a:t>Per Capita/Total</a:t>
            </a:r>
            <a:endParaRPr sz="1700"/>
          </a:p>
          <a:p>
            <a:pPr indent="-336550" lvl="0" marL="457200" rtl="0" algn="l">
              <a:spcBef>
                <a:spcPts val="0"/>
              </a:spcBef>
              <a:spcAft>
                <a:spcPts val="0"/>
              </a:spcAft>
              <a:buSzPts val="1700"/>
              <a:buChar char="●"/>
            </a:pPr>
            <a:r>
              <a:rPr lang="en" sz="1700"/>
              <a:t>US, Japan, and UN</a:t>
            </a:r>
            <a:endParaRPr sz="1700"/>
          </a:p>
        </p:txBody>
      </p:sp>
      <p:pic>
        <p:nvPicPr>
          <p:cNvPr id="485" name="Google Shape;485;p48" title="Military Expenditure Per Capita(2000-2021)"/>
          <p:cNvPicPr preferRelativeResize="0"/>
          <p:nvPr/>
        </p:nvPicPr>
        <p:blipFill>
          <a:blip r:embed="rId3">
            <a:alphaModFix/>
          </a:blip>
          <a:stretch>
            <a:fillRect/>
          </a:stretch>
        </p:blipFill>
        <p:spPr>
          <a:xfrm>
            <a:off x="4828500" y="275100"/>
            <a:ext cx="2895600" cy="1781175"/>
          </a:xfrm>
          <a:prstGeom prst="rect">
            <a:avLst/>
          </a:prstGeom>
          <a:noFill/>
          <a:ln cap="flat" cmpd="sng" w="28575">
            <a:solidFill>
              <a:schemeClr val="lt1"/>
            </a:solidFill>
            <a:prstDash val="solid"/>
            <a:round/>
            <a:headEnd len="sm" w="sm" type="none"/>
            <a:tailEnd len="sm" w="sm" type="none"/>
          </a:ln>
        </p:spPr>
      </p:pic>
      <p:pic>
        <p:nvPicPr>
          <p:cNvPr id="486" name="Google Shape;486;p48" title="Total Military Expenditure (2000-2021)"/>
          <p:cNvPicPr preferRelativeResize="0"/>
          <p:nvPr/>
        </p:nvPicPr>
        <p:blipFill>
          <a:blip r:embed="rId4">
            <a:alphaModFix/>
          </a:blip>
          <a:stretch>
            <a:fillRect/>
          </a:stretch>
        </p:blipFill>
        <p:spPr>
          <a:xfrm>
            <a:off x="4836525" y="2571750"/>
            <a:ext cx="2879557" cy="1781175"/>
          </a:xfrm>
          <a:prstGeom prst="rect">
            <a:avLst/>
          </a:prstGeom>
          <a:noFill/>
          <a:ln cap="flat" cmpd="sng" w="28575">
            <a:solidFill>
              <a:schemeClr val="lt1"/>
            </a:solidFill>
            <a:prstDash val="solid"/>
            <a:round/>
            <a:headEnd len="sm" w="sm" type="none"/>
            <a:tailEnd len="sm" w="sm" type="none"/>
          </a:ln>
        </p:spPr>
      </p:pic>
      <p:sp>
        <p:nvSpPr>
          <p:cNvPr id="487" name="Google Shape;487;p48"/>
          <p:cNvSpPr txBox="1"/>
          <p:nvPr>
            <p:ph type="title"/>
          </p:nvPr>
        </p:nvSpPr>
        <p:spPr>
          <a:xfrm>
            <a:off x="484000" y="1915950"/>
            <a:ext cx="399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Military Expenditure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Ecosystems </a:t>
            </a:r>
            <a:endParaRPr/>
          </a:p>
        </p:txBody>
      </p:sp>
      <p:sp>
        <p:nvSpPr>
          <p:cNvPr id="493" name="Google Shape;493;p49"/>
          <p:cNvSpPr txBox="1"/>
          <p:nvPr>
            <p:ph idx="1" type="body"/>
          </p:nvPr>
        </p:nvSpPr>
        <p:spPr>
          <a:xfrm>
            <a:off x="454475" y="1087825"/>
            <a:ext cx="3809100" cy="11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would happen to the marine </a:t>
            </a:r>
            <a:r>
              <a:rPr lang="en" sz="1700"/>
              <a:t>ecosystems if China fully controlled the South China Sea? </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Many Coral Reefs and Marine organisms </a:t>
            </a:r>
            <a:endParaRPr sz="1700"/>
          </a:p>
          <a:p>
            <a:pPr indent="-336550" lvl="0" marL="457200" rtl="0" algn="l">
              <a:spcBef>
                <a:spcPts val="0"/>
              </a:spcBef>
              <a:spcAft>
                <a:spcPts val="0"/>
              </a:spcAft>
              <a:buSzPts val="1700"/>
              <a:buChar char="●"/>
            </a:pPr>
            <a:r>
              <a:rPr lang="en" sz="1700"/>
              <a:t>Increasing the shipping  over the Sea would cause a lot of harm </a:t>
            </a:r>
            <a:endParaRPr sz="1700"/>
          </a:p>
          <a:p>
            <a:pPr indent="-336550" lvl="0" marL="457200" rtl="0" algn="l">
              <a:spcBef>
                <a:spcPts val="0"/>
              </a:spcBef>
              <a:spcAft>
                <a:spcPts val="0"/>
              </a:spcAft>
              <a:buSzPts val="1700"/>
              <a:buChar char="●"/>
            </a:pPr>
            <a:r>
              <a:rPr lang="en" sz="1700"/>
              <a:t>South China Sea is particularly vulnerable to climate change</a:t>
            </a:r>
            <a:endParaRPr sz="1700"/>
          </a:p>
        </p:txBody>
      </p:sp>
      <p:pic>
        <p:nvPicPr>
          <p:cNvPr id="494" name="Google Shape;494;p49"/>
          <p:cNvPicPr preferRelativeResize="0"/>
          <p:nvPr/>
        </p:nvPicPr>
        <p:blipFill>
          <a:blip r:embed="rId3">
            <a:alphaModFix/>
          </a:blip>
          <a:stretch>
            <a:fillRect/>
          </a:stretch>
        </p:blipFill>
        <p:spPr>
          <a:xfrm>
            <a:off x="4358500" y="1130075"/>
            <a:ext cx="4130974" cy="2678250"/>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Ecosystem </a:t>
            </a:r>
            <a:endParaRPr/>
          </a:p>
        </p:txBody>
      </p:sp>
      <p:pic>
        <p:nvPicPr>
          <p:cNvPr id="500" name="Google Shape;500;p50"/>
          <p:cNvPicPr preferRelativeResize="0"/>
          <p:nvPr/>
        </p:nvPicPr>
        <p:blipFill rotWithShape="1">
          <a:blip r:embed="rId3">
            <a:alphaModFix/>
          </a:blip>
          <a:srcRect b="51592" l="0" r="0" t="0"/>
          <a:stretch/>
        </p:blipFill>
        <p:spPr>
          <a:xfrm>
            <a:off x="1482375" y="1086200"/>
            <a:ext cx="5943600" cy="1876425"/>
          </a:xfrm>
          <a:prstGeom prst="rect">
            <a:avLst/>
          </a:prstGeom>
          <a:noFill/>
          <a:ln cap="flat" cmpd="sng" w="28575">
            <a:solidFill>
              <a:schemeClr val="lt1"/>
            </a:solidFill>
            <a:prstDash val="solid"/>
            <a:round/>
            <a:headEnd len="sm" w="sm" type="none"/>
            <a:tailEnd len="sm" w="sm" type="none"/>
          </a:ln>
        </p:spPr>
      </p:pic>
      <p:sp>
        <p:nvSpPr>
          <p:cNvPr id="501" name="Google Shape;501;p50"/>
          <p:cNvSpPr txBox="1"/>
          <p:nvPr/>
        </p:nvSpPr>
        <p:spPr>
          <a:xfrm>
            <a:off x="632450" y="3135850"/>
            <a:ext cx="4598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Assistant"/>
              <a:buChar char="●"/>
            </a:pPr>
            <a:r>
              <a:rPr lang="en">
                <a:solidFill>
                  <a:srgbClr val="FFFFFF"/>
                </a:solidFill>
                <a:latin typeface="Assistant"/>
                <a:ea typeface="Assistant"/>
                <a:cs typeface="Assistant"/>
                <a:sym typeface="Assistant"/>
              </a:rPr>
              <a:t>Stable environment in early years </a:t>
            </a:r>
            <a:endParaRPr>
              <a:solidFill>
                <a:srgbClr val="FFFFFF"/>
              </a:solidFill>
              <a:latin typeface="Assistant"/>
              <a:ea typeface="Assistant"/>
              <a:cs typeface="Assistant"/>
              <a:sym typeface="Assistant"/>
            </a:endParaRPr>
          </a:p>
          <a:p>
            <a:pPr indent="-317500" lvl="0" marL="457200" rtl="0" algn="l">
              <a:spcBef>
                <a:spcPts val="0"/>
              </a:spcBef>
              <a:spcAft>
                <a:spcPts val="0"/>
              </a:spcAft>
              <a:buClr>
                <a:srgbClr val="FFFFFF"/>
              </a:buClr>
              <a:buSzPts val="1400"/>
              <a:buFont typeface="Assistant"/>
              <a:buChar char="●"/>
            </a:pPr>
            <a:r>
              <a:rPr lang="en">
                <a:solidFill>
                  <a:srgbClr val="FFFFFF"/>
                </a:solidFill>
                <a:latin typeface="Assistant"/>
                <a:ea typeface="Assistant"/>
                <a:cs typeface="Assistant"/>
                <a:sym typeface="Assistant"/>
              </a:rPr>
              <a:t>Dramatic change around 2015 </a:t>
            </a:r>
            <a:endParaRPr>
              <a:solidFill>
                <a:srgbClr val="FFFFFF"/>
              </a:solidFill>
              <a:latin typeface="Assistant"/>
              <a:ea typeface="Assistant"/>
              <a:cs typeface="Assistant"/>
              <a:sym typeface="Assistant"/>
            </a:endParaRPr>
          </a:p>
          <a:p>
            <a:pPr indent="-317500" lvl="0" marL="457200" rtl="0" algn="l">
              <a:spcBef>
                <a:spcPts val="0"/>
              </a:spcBef>
              <a:spcAft>
                <a:spcPts val="0"/>
              </a:spcAft>
              <a:buClr>
                <a:srgbClr val="FFFFFF"/>
              </a:buClr>
              <a:buSzPts val="1400"/>
              <a:buFont typeface="Assistant"/>
              <a:buChar char="●"/>
            </a:pPr>
            <a:r>
              <a:rPr lang="en">
                <a:solidFill>
                  <a:srgbClr val="FFFFFF"/>
                </a:solidFill>
                <a:latin typeface="Assistant"/>
                <a:ea typeface="Assistant"/>
                <a:cs typeface="Assistant"/>
                <a:sym typeface="Assistant"/>
              </a:rPr>
              <a:t>Small changes in outer reef area due to it being in the open ocean</a:t>
            </a:r>
            <a:endParaRPr>
              <a:solidFill>
                <a:srgbClr val="FFFFFF"/>
              </a:solidFill>
              <a:latin typeface="Assistant"/>
              <a:ea typeface="Assistant"/>
              <a:cs typeface="Assistant"/>
              <a:sym typeface="Assistan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Conservation and sustainability </a:t>
            </a:r>
            <a:endParaRPr/>
          </a:p>
        </p:txBody>
      </p:sp>
      <p:sp>
        <p:nvSpPr>
          <p:cNvPr id="507" name="Google Shape;507;p51"/>
          <p:cNvSpPr txBox="1"/>
          <p:nvPr>
            <p:ph idx="1" type="body"/>
          </p:nvPr>
        </p:nvSpPr>
        <p:spPr>
          <a:xfrm>
            <a:off x="720000" y="1256550"/>
            <a:ext cx="4160100" cy="99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FFFFFF"/>
                </a:solidFill>
              </a:rPr>
              <a:t>What effects does the dispute have on the conservation and sustainability in the region? </a:t>
            </a:r>
            <a:endParaRPr sz="1700">
              <a:solidFill>
                <a:srgbClr val="FFFFFF"/>
              </a:solidFill>
            </a:endParaRPr>
          </a:p>
          <a:p>
            <a:pPr indent="-336550" lvl="0" marL="457200" rtl="0" algn="l">
              <a:lnSpc>
                <a:spcPct val="115000"/>
              </a:lnSpc>
              <a:spcBef>
                <a:spcPts val="0"/>
              </a:spcBef>
              <a:spcAft>
                <a:spcPts val="0"/>
              </a:spcAft>
              <a:buClr>
                <a:srgbClr val="FFFFFF"/>
              </a:buClr>
              <a:buSzPts val="1700"/>
              <a:buChar char="●"/>
            </a:pPr>
            <a:r>
              <a:rPr lang="en" sz="1100">
                <a:solidFill>
                  <a:srgbClr val="000000"/>
                </a:solidFill>
                <a:latin typeface="Cabin"/>
                <a:ea typeface="Cabin"/>
                <a:cs typeface="Cabin"/>
                <a:sym typeface="Cabin"/>
              </a:rPr>
              <a:t> </a:t>
            </a:r>
            <a:r>
              <a:rPr lang="en" sz="1700">
                <a:solidFill>
                  <a:srgbClr val="FFFFFF"/>
                </a:solidFill>
                <a:latin typeface="Cabin"/>
                <a:ea typeface="Cabin"/>
                <a:cs typeface="Cabin"/>
                <a:sym typeface="Cabin"/>
              </a:rPr>
              <a:t>increased competition for fishery resources</a:t>
            </a:r>
            <a:r>
              <a:rPr lang="en" sz="1700">
                <a:solidFill>
                  <a:srgbClr val="FFFFFF"/>
                </a:solidFill>
                <a:latin typeface="Arial"/>
                <a:ea typeface="Arial"/>
                <a:cs typeface="Arial"/>
                <a:sym typeface="Arial"/>
              </a:rPr>
              <a:t> </a:t>
            </a:r>
            <a:r>
              <a:rPr lang="en" sz="1700">
                <a:solidFill>
                  <a:srgbClr val="FFFFFF"/>
                </a:solidFill>
                <a:latin typeface="Cabin"/>
                <a:ea typeface="Cabin"/>
                <a:cs typeface="Cabin"/>
                <a:sym typeface="Cabin"/>
              </a:rPr>
              <a:t>results in unsustainable fishing practices</a:t>
            </a:r>
            <a:endParaRPr sz="1700">
              <a:solidFill>
                <a:srgbClr val="FFFFFF"/>
              </a:solidFill>
              <a:latin typeface="Cabin"/>
              <a:ea typeface="Cabin"/>
              <a:cs typeface="Cabin"/>
              <a:sym typeface="Cabin"/>
            </a:endParaRPr>
          </a:p>
          <a:p>
            <a:pPr indent="-336550" lvl="0" marL="457200" rtl="0" algn="l">
              <a:lnSpc>
                <a:spcPct val="115000"/>
              </a:lnSpc>
              <a:spcBef>
                <a:spcPts val="0"/>
              </a:spcBef>
              <a:spcAft>
                <a:spcPts val="0"/>
              </a:spcAft>
              <a:buClr>
                <a:srgbClr val="FFFFFF"/>
              </a:buClr>
              <a:buSzPts val="1700"/>
              <a:buFont typeface="Cabin"/>
              <a:buChar char="●"/>
            </a:pPr>
            <a:r>
              <a:rPr lang="en" sz="1700">
                <a:solidFill>
                  <a:srgbClr val="FFFFFF"/>
                </a:solidFill>
                <a:latin typeface="Cabin"/>
                <a:ea typeface="Cabin"/>
                <a:cs typeface="Cabin"/>
                <a:sym typeface="Cabin"/>
              </a:rPr>
              <a:t>Warmer sea temperatures drive fish away which </a:t>
            </a:r>
            <a:r>
              <a:rPr lang="en" sz="1700">
                <a:solidFill>
                  <a:srgbClr val="FFFFFF"/>
                </a:solidFill>
                <a:latin typeface="Cabin"/>
                <a:ea typeface="Cabin"/>
                <a:cs typeface="Cabin"/>
                <a:sym typeface="Cabin"/>
              </a:rPr>
              <a:t>jeopardizes the jobs of fisherman </a:t>
            </a:r>
            <a:r>
              <a:rPr lang="en" sz="1700">
                <a:solidFill>
                  <a:srgbClr val="FFFFFF"/>
                </a:solidFill>
                <a:latin typeface="Cabin"/>
                <a:ea typeface="Cabin"/>
                <a:cs typeface="Cabin"/>
                <a:sym typeface="Cabin"/>
              </a:rPr>
              <a:t> </a:t>
            </a:r>
            <a:endParaRPr sz="1700">
              <a:solidFill>
                <a:srgbClr val="FFFFFF"/>
              </a:solidFill>
              <a:latin typeface="Cabin"/>
              <a:ea typeface="Cabin"/>
              <a:cs typeface="Cabin"/>
              <a:sym typeface="Cabin"/>
            </a:endParaRPr>
          </a:p>
        </p:txBody>
      </p:sp>
      <p:pic>
        <p:nvPicPr>
          <p:cNvPr id="508" name="Google Shape;508;p51"/>
          <p:cNvPicPr preferRelativeResize="0"/>
          <p:nvPr/>
        </p:nvPicPr>
        <p:blipFill rotWithShape="1">
          <a:blip r:embed="rId3">
            <a:alphaModFix/>
          </a:blip>
          <a:srcRect b="0" l="0" r="0" t="7715"/>
          <a:stretch/>
        </p:blipFill>
        <p:spPr>
          <a:xfrm>
            <a:off x="4699950" y="1320250"/>
            <a:ext cx="4011201" cy="2389699"/>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Conservation and Sustainability </a:t>
            </a:r>
            <a:endParaRPr/>
          </a:p>
        </p:txBody>
      </p:sp>
      <p:sp>
        <p:nvSpPr>
          <p:cNvPr id="514" name="Google Shape;514;p52"/>
          <p:cNvSpPr txBox="1"/>
          <p:nvPr>
            <p:ph idx="1" type="body"/>
          </p:nvPr>
        </p:nvSpPr>
        <p:spPr>
          <a:xfrm>
            <a:off x="720000" y="1383675"/>
            <a:ext cx="3485400" cy="249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ML has declined substantially in the mid 1960s</a:t>
            </a:r>
            <a:endParaRPr/>
          </a:p>
          <a:p>
            <a:pPr indent="-317500" lvl="0" marL="457200" rtl="0" algn="l">
              <a:spcBef>
                <a:spcPts val="0"/>
              </a:spcBef>
              <a:spcAft>
                <a:spcPts val="0"/>
              </a:spcAft>
              <a:buSzPts val="1400"/>
              <a:buChar char="●"/>
            </a:pPr>
            <a:r>
              <a:rPr lang="en"/>
              <a:t>Lowest level was reached in the mid 1970s</a:t>
            </a:r>
            <a:endParaRPr/>
          </a:p>
          <a:p>
            <a:pPr indent="-336550" lvl="0" marL="457200" rtl="0" algn="l">
              <a:lnSpc>
                <a:spcPct val="115000"/>
              </a:lnSpc>
              <a:spcBef>
                <a:spcPts val="0"/>
              </a:spcBef>
              <a:spcAft>
                <a:spcPts val="0"/>
              </a:spcAft>
              <a:buClr>
                <a:srgbClr val="FFFFFF"/>
              </a:buClr>
              <a:buSzPts val="1700"/>
              <a:buChar char="●"/>
            </a:pPr>
            <a:r>
              <a:rPr lang="en">
                <a:solidFill>
                  <a:srgbClr val="FFFFFF"/>
                </a:solidFill>
              </a:rPr>
              <a:t>Mean and max length of catches in the GOT and SCS. </a:t>
            </a:r>
            <a:endParaRPr sz="1700">
              <a:solidFill>
                <a:srgbClr val="FFFFFF"/>
              </a:solidFill>
            </a:endParaRPr>
          </a:p>
        </p:txBody>
      </p:sp>
      <p:pic>
        <p:nvPicPr>
          <p:cNvPr id="515" name="Google Shape;515;p52"/>
          <p:cNvPicPr preferRelativeResize="0"/>
          <p:nvPr/>
        </p:nvPicPr>
        <p:blipFill>
          <a:blip r:embed="rId3">
            <a:alphaModFix/>
          </a:blip>
          <a:stretch>
            <a:fillRect/>
          </a:stretch>
        </p:blipFill>
        <p:spPr>
          <a:xfrm>
            <a:off x="4983625" y="1124000"/>
            <a:ext cx="3726751" cy="2621950"/>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3"/>
          <p:cNvSpPr txBox="1"/>
          <p:nvPr>
            <p:ph type="title"/>
          </p:nvPr>
        </p:nvSpPr>
        <p:spPr>
          <a:xfrm>
            <a:off x="187450" y="1088500"/>
            <a:ext cx="399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Discussions</a:t>
            </a:r>
            <a:endParaRPr/>
          </a:p>
        </p:txBody>
      </p:sp>
      <p:sp>
        <p:nvSpPr>
          <p:cNvPr id="521" name="Google Shape;521;p53"/>
          <p:cNvSpPr txBox="1"/>
          <p:nvPr>
            <p:ph idx="4294967295" type="body"/>
          </p:nvPr>
        </p:nvSpPr>
        <p:spPr>
          <a:xfrm>
            <a:off x="347225" y="2524200"/>
            <a:ext cx="3485400" cy="19050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FFFFFF"/>
              </a:buClr>
              <a:buSzPts val="1700"/>
              <a:buChar char="●"/>
            </a:pPr>
            <a:r>
              <a:rPr lang="en" sz="1700">
                <a:solidFill>
                  <a:srgbClr val="FFFFFF"/>
                </a:solidFill>
              </a:rPr>
              <a:t>“Will the South China Sea Spark the Next Global Conflict?”</a:t>
            </a:r>
            <a:endParaRPr sz="1700">
              <a:solidFill>
                <a:srgbClr val="FFFFFF"/>
              </a:solidFill>
            </a:endParaRPr>
          </a:p>
          <a:p>
            <a:pPr indent="-336550" lvl="0" marL="457200" rtl="0" algn="l">
              <a:lnSpc>
                <a:spcPct val="115000"/>
              </a:lnSpc>
              <a:spcBef>
                <a:spcPts val="0"/>
              </a:spcBef>
              <a:spcAft>
                <a:spcPts val="0"/>
              </a:spcAft>
              <a:buClr>
                <a:srgbClr val="FFFFFF"/>
              </a:buClr>
              <a:buSzPts val="1700"/>
              <a:buChar char="●"/>
            </a:pPr>
            <a:r>
              <a:rPr lang="en" sz="1700">
                <a:solidFill>
                  <a:srgbClr val="FFFFFF"/>
                </a:solidFill>
              </a:rPr>
              <a:t>“China's Maritime Militia Swarms Philippine-Held Island in South China Sea.”</a:t>
            </a:r>
            <a:endParaRPr sz="1700">
              <a:solidFill>
                <a:srgbClr val="FFFFFF"/>
              </a:solidFill>
            </a:endParaRPr>
          </a:p>
        </p:txBody>
      </p:sp>
      <p:pic>
        <p:nvPicPr>
          <p:cNvPr id="522" name="Google Shape;522;p53"/>
          <p:cNvPicPr preferRelativeResize="0"/>
          <p:nvPr/>
        </p:nvPicPr>
        <p:blipFill>
          <a:blip r:embed="rId3">
            <a:alphaModFix/>
          </a:blip>
          <a:stretch>
            <a:fillRect/>
          </a:stretch>
        </p:blipFill>
        <p:spPr>
          <a:xfrm>
            <a:off x="3877275" y="763550"/>
            <a:ext cx="5266725" cy="3533375"/>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528" name="Google Shape;528;p54"/>
          <p:cNvSpPr txBox="1"/>
          <p:nvPr>
            <p:ph idx="1" type="body"/>
          </p:nvPr>
        </p:nvSpPr>
        <p:spPr>
          <a:xfrm>
            <a:off x="720000" y="1383675"/>
            <a:ext cx="3476100" cy="1134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Little to no</a:t>
            </a:r>
            <a:endParaRPr sz="1700"/>
          </a:p>
          <a:p>
            <a:pPr indent="-336550" lvl="0" marL="457200" rtl="0" algn="l">
              <a:spcBef>
                <a:spcPts val="0"/>
              </a:spcBef>
              <a:spcAft>
                <a:spcPts val="0"/>
              </a:spcAft>
              <a:buSzPts val="1700"/>
              <a:buChar char="●"/>
            </a:pPr>
            <a:r>
              <a:rPr lang="en" sz="1700"/>
              <a:t>News is much more </a:t>
            </a:r>
            <a:r>
              <a:rPr lang="en" sz="1700"/>
              <a:t>noticeable</a:t>
            </a:r>
            <a:endParaRPr sz="1700"/>
          </a:p>
          <a:p>
            <a:pPr indent="-336550" lvl="0" marL="457200" rtl="0" algn="l">
              <a:spcBef>
                <a:spcPts val="0"/>
              </a:spcBef>
              <a:spcAft>
                <a:spcPts val="0"/>
              </a:spcAft>
              <a:buSzPts val="1700"/>
              <a:buChar char="●"/>
            </a:pPr>
            <a:r>
              <a:rPr lang="en" sz="1700"/>
              <a:t>Limited </a:t>
            </a:r>
            <a:r>
              <a:rPr lang="en" sz="1700"/>
              <a:t>Occurrence</a:t>
            </a:r>
            <a:endParaRPr sz="1700"/>
          </a:p>
        </p:txBody>
      </p:sp>
      <p:pic>
        <p:nvPicPr>
          <p:cNvPr id="529" name="Google Shape;529;p54"/>
          <p:cNvPicPr preferRelativeResize="0"/>
          <p:nvPr/>
        </p:nvPicPr>
        <p:blipFill>
          <a:blip r:embed="rId3">
            <a:alphaModFix/>
          </a:blip>
          <a:stretch>
            <a:fillRect/>
          </a:stretch>
        </p:blipFill>
        <p:spPr>
          <a:xfrm>
            <a:off x="4279525" y="1460300"/>
            <a:ext cx="4416800" cy="2456849"/>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5"/>
          <p:cNvSpPr txBox="1"/>
          <p:nvPr>
            <p:ph type="title"/>
          </p:nvPr>
        </p:nvSpPr>
        <p:spPr>
          <a:xfrm>
            <a:off x="720000" y="41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Sources</a:t>
            </a:r>
            <a:endParaRPr/>
          </a:p>
        </p:txBody>
      </p:sp>
      <p:sp>
        <p:nvSpPr>
          <p:cNvPr id="535" name="Google Shape;535;p55"/>
          <p:cNvSpPr txBox="1"/>
          <p:nvPr>
            <p:ph idx="1" type="body"/>
          </p:nvPr>
        </p:nvSpPr>
        <p:spPr>
          <a:xfrm>
            <a:off x="720000" y="593750"/>
            <a:ext cx="7704000" cy="11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Heydarian, R. J. (n.d.). Will the south china sea spark the next global conflict? Diplomat Magazine.    	</a:t>
            </a:r>
            <a:endParaRPr sz="1000"/>
          </a:p>
          <a:p>
            <a:pPr indent="0" lvl="0" marL="457200" rtl="0" algn="l">
              <a:spcBef>
                <a:spcPts val="0"/>
              </a:spcBef>
              <a:spcAft>
                <a:spcPts val="0"/>
              </a:spcAft>
              <a:buNone/>
            </a:pPr>
            <a:r>
              <a:rPr lang="en" sz="1000" u="sng">
                <a:solidFill>
                  <a:schemeClr val="hlink"/>
                </a:solidFill>
                <a:hlinkClick r:id="rId3"/>
              </a:rPr>
              <a:t>https://www.viet-studies.net/kinhte/SCSGlobalConflict_Diplo.pdf</a:t>
            </a:r>
            <a:r>
              <a:rPr lang="en" sz="1000"/>
              <a:t>  </a:t>
            </a:r>
            <a:endParaRPr sz="1000"/>
          </a:p>
          <a:p>
            <a:pPr indent="0" lvl="0" marL="0" rtl="0" algn="l">
              <a:spcBef>
                <a:spcPts val="0"/>
              </a:spcBef>
              <a:spcAft>
                <a:spcPts val="0"/>
              </a:spcAft>
              <a:buNone/>
            </a:pPr>
            <a:r>
              <a:rPr lang="en" sz="1000"/>
              <a:t>Chang, G. (2023, March 8). China's Maritime Militia Swarms Philippine-Held Island in South China Sea. Newsweek. </a:t>
            </a:r>
            <a:endParaRPr sz="1000"/>
          </a:p>
          <a:p>
            <a:pPr indent="0" lvl="0" marL="457200" rtl="0" algn="l">
              <a:spcBef>
                <a:spcPts val="0"/>
              </a:spcBef>
              <a:spcAft>
                <a:spcPts val="0"/>
              </a:spcAft>
              <a:buNone/>
            </a:pPr>
            <a:r>
              <a:rPr lang="en" sz="1000" u="sng">
                <a:solidFill>
                  <a:schemeClr val="hlink"/>
                </a:solidFill>
                <a:hlinkClick r:id="rId4"/>
              </a:rPr>
              <a:t>https://www.newsweek.com/chinas-maritime-militia-swarms-philippine-held-island-south-china-sea-1681424</a:t>
            </a:r>
            <a:endParaRPr sz="1000"/>
          </a:p>
          <a:p>
            <a:pPr indent="0" lvl="0" marL="0" rtl="0" algn="l">
              <a:spcBef>
                <a:spcPts val="0"/>
              </a:spcBef>
              <a:spcAft>
                <a:spcPts val="0"/>
              </a:spcAft>
              <a:buNone/>
            </a:pPr>
            <a:r>
              <a:rPr lang="en" sz="1000"/>
              <a:t>Sustainable Development Solutions Network. (n.d.). World happiness report. Kaggle.    	</a:t>
            </a:r>
            <a:endParaRPr sz="1000"/>
          </a:p>
          <a:p>
            <a:pPr indent="0" lvl="0" marL="0" rtl="0" algn="l">
              <a:spcBef>
                <a:spcPts val="0"/>
              </a:spcBef>
              <a:spcAft>
                <a:spcPts val="0"/>
              </a:spcAft>
              <a:buNone/>
            </a:pPr>
            <a:r>
              <a:rPr lang="en" sz="1000"/>
              <a:t>	</a:t>
            </a:r>
            <a:r>
              <a:rPr lang="en" sz="1000" u="sng">
                <a:solidFill>
                  <a:schemeClr val="hlink"/>
                </a:solidFill>
                <a:hlinkClick r:id="rId5"/>
              </a:rPr>
              <a:t>https://www.kaggle.com/datasets/unsdsn/world-happiness?select=2015.csv </a:t>
            </a:r>
            <a:endParaRPr sz="1000"/>
          </a:p>
          <a:p>
            <a:pPr indent="0" lvl="0" marL="0" rtl="0" algn="l">
              <a:spcBef>
                <a:spcPts val="0"/>
              </a:spcBef>
              <a:spcAft>
                <a:spcPts val="0"/>
              </a:spcAft>
              <a:buNone/>
            </a:pPr>
            <a:r>
              <a:rPr lang="en" sz="1000"/>
              <a:t>Sustainable Development Solutions Network. (n.d.). World happiness report. Kaggle.    	</a:t>
            </a:r>
            <a:endParaRPr sz="1000"/>
          </a:p>
          <a:p>
            <a:pPr indent="457200" lvl="0" marL="0" rtl="0" algn="l">
              <a:spcBef>
                <a:spcPts val="0"/>
              </a:spcBef>
              <a:spcAft>
                <a:spcPts val="0"/>
              </a:spcAft>
              <a:buNone/>
            </a:pPr>
            <a:r>
              <a:rPr lang="en" sz="1000" u="sng">
                <a:solidFill>
                  <a:schemeClr val="hlink"/>
                </a:solidFill>
                <a:hlinkClick r:id="rId6"/>
              </a:rPr>
              <a:t>https://www.kaggle.com/datasets/unsdsn/world-happiness?select=2016.csv</a:t>
            </a:r>
            <a:r>
              <a:rPr lang="en" sz="1000"/>
              <a:t> </a:t>
            </a:r>
            <a:endParaRPr sz="1000"/>
          </a:p>
          <a:p>
            <a:pPr indent="0" lvl="0" marL="0" rtl="0" algn="l">
              <a:spcBef>
                <a:spcPts val="0"/>
              </a:spcBef>
              <a:spcAft>
                <a:spcPts val="0"/>
              </a:spcAft>
              <a:buNone/>
            </a:pPr>
            <a:r>
              <a:rPr lang="en" sz="1000"/>
              <a:t>Sustainable Development Solutions Network. (n.d.). World happiness report. Kaggle.    	</a:t>
            </a:r>
            <a:endParaRPr sz="1000"/>
          </a:p>
          <a:p>
            <a:pPr indent="0" lvl="0" marL="457200" rtl="0" algn="l">
              <a:spcBef>
                <a:spcPts val="0"/>
              </a:spcBef>
              <a:spcAft>
                <a:spcPts val="0"/>
              </a:spcAft>
              <a:buNone/>
            </a:pPr>
            <a:r>
              <a:rPr lang="en" sz="1000" u="sng">
                <a:solidFill>
                  <a:schemeClr val="hlink"/>
                </a:solidFill>
                <a:hlinkClick r:id="rId7"/>
              </a:rPr>
              <a:t>https://www.kaggle.com/datasets/unsdsn/world-happiness?select=2017.csv </a:t>
            </a:r>
            <a:endParaRPr sz="1000"/>
          </a:p>
          <a:p>
            <a:pPr indent="0" lvl="0" marL="0" rtl="0" algn="l">
              <a:spcBef>
                <a:spcPts val="0"/>
              </a:spcBef>
              <a:spcAft>
                <a:spcPts val="0"/>
              </a:spcAft>
              <a:buNone/>
            </a:pPr>
            <a:r>
              <a:rPr lang="en" sz="1000"/>
              <a:t>Sustainable Development Solutions Network. (n.d.). World happiness report. Kaggle.    	</a:t>
            </a:r>
            <a:endParaRPr sz="1000"/>
          </a:p>
          <a:p>
            <a:pPr indent="0" lvl="0" marL="457200" rtl="0" algn="l">
              <a:spcBef>
                <a:spcPts val="0"/>
              </a:spcBef>
              <a:spcAft>
                <a:spcPts val="0"/>
              </a:spcAft>
              <a:buNone/>
            </a:pPr>
            <a:r>
              <a:rPr lang="en" sz="1000" u="sng">
                <a:solidFill>
                  <a:schemeClr val="hlink"/>
                </a:solidFill>
                <a:hlinkClick r:id="rId8"/>
              </a:rPr>
              <a:t>https://www.kaggle.com/datasets/unsdsn/world-happiness?select=2018.csv </a:t>
            </a:r>
            <a:endParaRPr sz="1000"/>
          </a:p>
          <a:p>
            <a:pPr indent="0" lvl="0" marL="0" rtl="0" algn="l">
              <a:spcBef>
                <a:spcPts val="0"/>
              </a:spcBef>
              <a:spcAft>
                <a:spcPts val="0"/>
              </a:spcAft>
              <a:buNone/>
            </a:pPr>
            <a:r>
              <a:rPr lang="en" sz="1000"/>
              <a:t>Sustainable Development Network Solutions. (n.d.). World happiness report. Kaggle.    	</a:t>
            </a:r>
            <a:endParaRPr sz="1000"/>
          </a:p>
          <a:p>
            <a:pPr indent="457200" lvl="0" marL="0" rtl="0" algn="l">
              <a:spcBef>
                <a:spcPts val="0"/>
              </a:spcBef>
              <a:spcAft>
                <a:spcPts val="0"/>
              </a:spcAft>
              <a:buNone/>
            </a:pPr>
            <a:r>
              <a:rPr lang="en" sz="1000" u="sng">
                <a:solidFill>
                  <a:schemeClr val="hlink"/>
                </a:solidFill>
                <a:hlinkClick r:id="rId9"/>
              </a:rPr>
              <a:t>https://www.kaggle.com/datasets/unsdsn/world-happiness?select=2019.csv </a:t>
            </a:r>
            <a:endParaRPr sz="1000"/>
          </a:p>
          <a:p>
            <a:pPr indent="0" lvl="0" marL="0" rtl="0" algn="l">
              <a:spcBef>
                <a:spcPts val="0"/>
              </a:spcBef>
              <a:spcAft>
                <a:spcPts val="0"/>
              </a:spcAft>
              <a:buNone/>
            </a:pPr>
            <a:r>
              <a:rPr lang="en" sz="1000"/>
              <a:t>Londeen, M. (n.d.). World happiness report 2020. Kaggle. 	</a:t>
            </a:r>
            <a:endParaRPr sz="1000"/>
          </a:p>
          <a:p>
            <a:pPr indent="0" lvl="0" marL="457200" rtl="0" algn="l">
              <a:spcBef>
                <a:spcPts val="0"/>
              </a:spcBef>
              <a:spcAft>
                <a:spcPts val="0"/>
              </a:spcAft>
              <a:buNone/>
            </a:pPr>
            <a:r>
              <a:rPr lang="en" sz="1000" u="sng">
                <a:solidFill>
                  <a:schemeClr val="hlink"/>
                </a:solidFill>
                <a:hlinkClick r:id="rId10"/>
              </a:rPr>
              <a:t>https://www.kaggle.com/datasets/londeen/world-happiness-report-2020</a:t>
            </a:r>
            <a:r>
              <a:rPr lang="en" sz="1000"/>
              <a:t> </a:t>
            </a:r>
            <a:endParaRPr sz="1000"/>
          </a:p>
          <a:p>
            <a:pPr indent="0" lvl="0" marL="0" rtl="0" algn="l">
              <a:spcBef>
                <a:spcPts val="0"/>
              </a:spcBef>
              <a:spcAft>
                <a:spcPts val="0"/>
              </a:spcAft>
              <a:buNone/>
            </a:pPr>
            <a:r>
              <a:rPr lang="en" sz="1000"/>
              <a:t>Singh, A. (n.d.). World happiness report 2021. Kaggle. 	</a:t>
            </a:r>
            <a:endParaRPr sz="1000"/>
          </a:p>
          <a:p>
            <a:pPr indent="0" lvl="0" marL="457200" rtl="0" algn="l">
              <a:spcBef>
                <a:spcPts val="0"/>
              </a:spcBef>
              <a:spcAft>
                <a:spcPts val="0"/>
              </a:spcAft>
              <a:buNone/>
            </a:pPr>
            <a:r>
              <a:rPr lang="en" sz="1000" u="sng">
                <a:solidFill>
                  <a:schemeClr val="hlink"/>
                </a:solidFill>
                <a:hlinkClick r:id="rId11"/>
              </a:rPr>
              <a:t>https://www.kaggle.com/datasets/ajaypalsinghlo/world-happiness-report-2021: </a:t>
            </a:r>
            <a:endParaRPr sz="1000"/>
          </a:p>
          <a:p>
            <a:pPr indent="0" lvl="0" marL="0" rtl="0" algn="l">
              <a:spcBef>
                <a:spcPts val="0"/>
              </a:spcBef>
              <a:spcAft>
                <a:spcPts val="0"/>
              </a:spcAft>
              <a:buNone/>
            </a:pPr>
            <a:r>
              <a:rPr lang="en" sz="1000"/>
              <a:t>Singh, A. (n.d.). World happiness report 2022. Kaggle. 	</a:t>
            </a:r>
            <a:endParaRPr sz="1000"/>
          </a:p>
          <a:p>
            <a:pPr indent="0" lvl="0" marL="457200" rtl="0" algn="l">
              <a:spcBef>
                <a:spcPts val="0"/>
              </a:spcBef>
              <a:spcAft>
                <a:spcPts val="0"/>
              </a:spcAft>
              <a:buNone/>
            </a:pPr>
            <a:r>
              <a:rPr lang="en" sz="1000" u="sng">
                <a:solidFill>
                  <a:schemeClr val="hlink"/>
                </a:solidFill>
                <a:hlinkClick r:id="rId12"/>
              </a:rPr>
              <a:t>https://www.kaggle.com/datasets/ajaypalsinghlo/world-happiness-report-2022 </a:t>
            </a:r>
            <a:endParaRPr sz="1000"/>
          </a:p>
          <a:p>
            <a:pPr indent="0" lvl="0" marL="0" rtl="0" algn="l">
              <a:spcBef>
                <a:spcPts val="0"/>
              </a:spcBef>
              <a:spcAft>
                <a:spcPts val="0"/>
              </a:spcAft>
              <a:buNone/>
            </a:pPr>
            <a:r>
              <a:rPr lang="en" sz="1000"/>
              <a:t>Armed Conflict Location &amp; Event Data Project. (n.d.). ACLED Data Export Tool. </a:t>
            </a:r>
            <a:endParaRPr sz="1000"/>
          </a:p>
          <a:p>
            <a:pPr indent="457200" lvl="0" marL="0" rtl="0" algn="l">
              <a:spcBef>
                <a:spcPts val="0"/>
              </a:spcBef>
              <a:spcAft>
                <a:spcPts val="0"/>
              </a:spcAft>
              <a:buNone/>
            </a:pPr>
            <a:r>
              <a:rPr lang="en" sz="1000"/>
              <a:t>Retrieved March 11, 2023, from </a:t>
            </a:r>
            <a:r>
              <a:rPr lang="en" sz="1000" u="sng">
                <a:solidFill>
                  <a:schemeClr val="hlink"/>
                </a:solidFill>
                <a:hlinkClick r:id="rId13"/>
              </a:rPr>
              <a:t>https://acleddata.com/data-export-tool/</a:t>
            </a:r>
            <a:r>
              <a:rPr lang="en" sz="1000"/>
              <a:t> </a:t>
            </a:r>
            <a:endParaRPr sz="1000"/>
          </a:p>
          <a:p>
            <a:pPr indent="0" lvl="0" marL="0" rtl="0" algn="l">
              <a:spcBef>
                <a:spcPts val="0"/>
              </a:spcBef>
              <a:spcAft>
                <a:spcPts val="0"/>
              </a:spcAft>
              <a:buNone/>
            </a:pPr>
            <a:r>
              <a:rPr lang="en" sz="1000"/>
              <a:t>Stockholm International Peace Research Institute. (n.d.). SIPRI Military Expenditure Database. </a:t>
            </a:r>
            <a:endParaRPr sz="1000"/>
          </a:p>
          <a:p>
            <a:pPr indent="0" lvl="0" marL="457200" rtl="0" algn="l">
              <a:spcBef>
                <a:spcPts val="0"/>
              </a:spcBef>
              <a:spcAft>
                <a:spcPts val="0"/>
              </a:spcAft>
              <a:buNone/>
            </a:pPr>
            <a:r>
              <a:rPr lang="en" sz="1000"/>
              <a:t>Retrieved March 11, 2023, from </a:t>
            </a:r>
            <a:r>
              <a:rPr lang="en" sz="1000" u="sng">
                <a:solidFill>
                  <a:schemeClr val="hlink"/>
                </a:solidFill>
                <a:hlinkClick r:id="rId14"/>
              </a:rPr>
              <a:t>https://milex.sipri.org/sipri </a:t>
            </a:r>
            <a:endParaRPr sz="1000"/>
          </a:p>
          <a:p>
            <a:pPr indent="0" lvl="0" marL="0" rtl="0" algn="l">
              <a:spcBef>
                <a:spcPts val="0"/>
              </a:spcBef>
              <a:spcAft>
                <a:spcPts val="0"/>
              </a:spcAft>
              <a:buNone/>
            </a:pPr>
            <a:r>
              <a:rPr lang="en" sz="1000"/>
              <a:t>Smith, L., Cornillon, P., Rudnickas, D., &amp; Mouw, C. B. (2019, March 28). Evidence of environmental changes caused by Chinese island-building. Nature News. </a:t>
            </a:r>
            <a:endParaRPr sz="1000"/>
          </a:p>
          <a:p>
            <a:pPr indent="457200" lvl="0" marL="0" rtl="0" algn="l">
              <a:spcBef>
                <a:spcPts val="0"/>
              </a:spcBef>
              <a:spcAft>
                <a:spcPts val="0"/>
              </a:spcAft>
              <a:buNone/>
            </a:pPr>
            <a:r>
              <a:rPr lang="en" sz="1000"/>
              <a:t>Retrieved April 1, 2023, from </a:t>
            </a:r>
            <a:r>
              <a:rPr lang="en" sz="1000" u="sng">
                <a:solidFill>
                  <a:schemeClr val="hlink"/>
                </a:solidFill>
                <a:hlinkClick r:id="rId15"/>
              </a:rPr>
              <a:t>https://www.nature.com/articles/s41598-019-41659-3#citeas</a:t>
            </a:r>
            <a:endParaRPr sz="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9"/>
          <p:cNvSpPr txBox="1"/>
          <p:nvPr>
            <p:ph type="title"/>
          </p:nvPr>
        </p:nvSpPr>
        <p:spPr>
          <a:xfrm>
            <a:off x="537775" y="469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Introduction</a:t>
            </a:r>
            <a:endParaRPr u="sng"/>
          </a:p>
        </p:txBody>
      </p:sp>
      <p:sp>
        <p:nvSpPr>
          <p:cNvPr id="426" name="Google Shape;426;p39"/>
          <p:cNvSpPr txBox="1"/>
          <p:nvPr>
            <p:ph idx="1" type="body"/>
          </p:nvPr>
        </p:nvSpPr>
        <p:spPr>
          <a:xfrm>
            <a:off x="372125" y="1564375"/>
            <a:ext cx="3211500" cy="28293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China, the Philippines, Vietnam, Thailand, Taiwan, Malaysia, and Indonesia</a:t>
            </a:r>
            <a:endParaRPr sz="1500"/>
          </a:p>
          <a:p>
            <a:pPr indent="-323850" lvl="0" marL="457200" rtl="0" algn="l">
              <a:lnSpc>
                <a:spcPct val="150000"/>
              </a:lnSpc>
              <a:spcBef>
                <a:spcPts val="0"/>
              </a:spcBef>
              <a:spcAft>
                <a:spcPts val="0"/>
              </a:spcAft>
              <a:buSzPts val="1500"/>
              <a:buChar char="●"/>
            </a:pPr>
            <a:r>
              <a:rPr lang="en" sz="1500"/>
              <a:t>Shipping lanes</a:t>
            </a:r>
            <a:endParaRPr sz="1500"/>
          </a:p>
          <a:p>
            <a:pPr indent="-323850" lvl="0" marL="457200" rtl="0" algn="l">
              <a:lnSpc>
                <a:spcPct val="150000"/>
              </a:lnSpc>
              <a:spcBef>
                <a:spcPts val="0"/>
              </a:spcBef>
              <a:spcAft>
                <a:spcPts val="0"/>
              </a:spcAft>
              <a:buSzPts val="1500"/>
              <a:buChar char="●"/>
            </a:pPr>
            <a:r>
              <a:rPr lang="en" sz="1500">
                <a:solidFill>
                  <a:srgbClr val="FFFFFF"/>
                </a:solidFill>
              </a:rPr>
              <a:t>1/3rd o</a:t>
            </a:r>
            <a:r>
              <a:rPr lang="en" sz="1500"/>
              <a:t>f Global Goods</a:t>
            </a:r>
            <a:endParaRPr sz="1500"/>
          </a:p>
          <a:p>
            <a:pPr indent="-323850" lvl="0" marL="457200" rtl="0" algn="l">
              <a:lnSpc>
                <a:spcPct val="150000"/>
              </a:lnSpc>
              <a:spcBef>
                <a:spcPts val="0"/>
              </a:spcBef>
              <a:spcAft>
                <a:spcPts val="0"/>
              </a:spcAft>
              <a:buSzPts val="1500"/>
              <a:buChar char="●"/>
            </a:pPr>
            <a:r>
              <a:rPr lang="en" sz="1500"/>
              <a:t>Militarization Efforts</a:t>
            </a:r>
            <a:endParaRPr sz="1500"/>
          </a:p>
          <a:p>
            <a:pPr indent="-323850" lvl="0" marL="457200" rtl="0" algn="l">
              <a:lnSpc>
                <a:spcPct val="150000"/>
              </a:lnSpc>
              <a:spcBef>
                <a:spcPts val="0"/>
              </a:spcBef>
              <a:spcAft>
                <a:spcPts val="0"/>
              </a:spcAft>
              <a:buSzPts val="1500"/>
              <a:buChar char="●"/>
            </a:pPr>
            <a:r>
              <a:rPr lang="en" sz="1500"/>
              <a:t>Territorial Disputes</a:t>
            </a:r>
            <a:endParaRPr sz="1500"/>
          </a:p>
          <a:p>
            <a:pPr indent="0" lvl="0" marL="0" rtl="0" algn="l">
              <a:spcBef>
                <a:spcPts val="0"/>
              </a:spcBef>
              <a:spcAft>
                <a:spcPts val="0"/>
              </a:spcAft>
              <a:buNone/>
            </a:pPr>
            <a:r>
              <a:t/>
            </a:r>
            <a:endParaRPr/>
          </a:p>
        </p:txBody>
      </p:sp>
      <p:pic>
        <p:nvPicPr>
          <p:cNvPr descr="http://www.paxetbellum.org/2021/03/12/a-code-of-conduct-for-the-south-china-sea/" id="427" name="Google Shape;427;p39" title="Source:"/>
          <p:cNvPicPr preferRelativeResize="0"/>
          <p:nvPr/>
        </p:nvPicPr>
        <p:blipFill>
          <a:blip r:embed="rId3">
            <a:alphaModFix/>
          </a:blip>
          <a:stretch>
            <a:fillRect/>
          </a:stretch>
        </p:blipFill>
        <p:spPr>
          <a:xfrm>
            <a:off x="3619800" y="543901"/>
            <a:ext cx="4974225" cy="3816600"/>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Happiness</a:t>
            </a:r>
            <a:endParaRPr/>
          </a:p>
        </p:txBody>
      </p:sp>
      <p:sp>
        <p:nvSpPr>
          <p:cNvPr id="433" name="Google Shape;433;p40"/>
          <p:cNvSpPr txBox="1"/>
          <p:nvPr>
            <p:ph idx="1" type="body"/>
          </p:nvPr>
        </p:nvSpPr>
        <p:spPr>
          <a:xfrm>
            <a:off x="720000" y="1383675"/>
            <a:ext cx="7704000" cy="11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How has the overall happiness of China and the neighboring countries been affected over time by the disputes?</a:t>
            </a:r>
            <a:endParaRPr sz="1500"/>
          </a:p>
          <a:p>
            <a:pPr indent="0" lvl="0" marL="457200" rtl="0" algn="l">
              <a:spcBef>
                <a:spcPts val="0"/>
              </a:spcBef>
              <a:spcAft>
                <a:spcPts val="0"/>
              </a:spcAft>
              <a:buNone/>
            </a:pPr>
            <a:r>
              <a:t/>
            </a:r>
            <a:endParaRPr/>
          </a:p>
          <a:p>
            <a:pPr indent="-323850" lvl="0" marL="457200" rtl="0" algn="l">
              <a:spcBef>
                <a:spcPts val="0"/>
              </a:spcBef>
              <a:spcAft>
                <a:spcPts val="0"/>
              </a:spcAft>
              <a:buSzPts val="1500"/>
              <a:buChar char="●"/>
            </a:pPr>
            <a:r>
              <a:rPr lang="en" sz="1500"/>
              <a:t>World Happiness Report data</a:t>
            </a:r>
            <a:endParaRPr sz="1500"/>
          </a:p>
          <a:p>
            <a:pPr indent="-323850" lvl="0" marL="457200" rtl="0" algn="l">
              <a:spcBef>
                <a:spcPts val="0"/>
              </a:spcBef>
              <a:spcAft>
                <a:spcPts val="0"/>
              </a:spcAft>
              <a:buSzPts val="1500"/>
              <a:buChar char="●"/>
            </a:pPr>
            <a:r>
              <a:rPr lang="en" sz="1500"/>
              <a:t>Comparing change in Happiness Score from 2015-2022</a:t>
            </a:r>
            <a:endParaRPr sz="1500"/>
          </a:p>
          <a:p>
            <a:pPr indent="-323850" lvl="0" marL="457200" rtl="0" algn="l">
              <a:spcBef>
                <a:spcPts val="0"/>
              </a:spcBef>
              <a:spcAft>
                <a:spcPts val="0"/>
              </a:spcAft>
              <a:buSzPts val="1500"/>
              <a:buChar char="●"/>
            </a:pPr>
            <a:r>
              <a:rPr lang="en" sz="1500"/>
              <a:t>China, Vietnam, Thailand, Taiwan, Malaysia, Indonesia</a:t>
            </a:r>
            <a:endParaRPr sz="1500"/>
          </a:p>
          <a:p>
            <a:pPr indent="0" lvl="0" marL="0" rtl="0" algn="l">
              <a:spcBef>
                <a:spcPts val="0"/>
              </a:spcBef>
              <a:spcAft>
                <a:spcPts val="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41"/>
          <p:cNvSpPr txBox="1"/>
          <p:nvPr>
            <p:ph idx="1" type="body"/>
          </p:nvPr>
        </p:nvSpPr>
        <p:spPr>
          <a:xfrm>
            <a:off x="720000" y="3400350"/>
            <a:ext cx="7704000" cy="1134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Relatively stable happiness scores</a:t>
            </a:r>
            <a:endParaRPr sz="1500"/>
          </a:p>
          <a:p>
            <a:pPr indent="-323850" lvl="0" marL="457200" rtl="0" algn="l">
              <a:spcBef>
                <a:spcPts val="0"/>
              </a:spcBef>
              <a:spcAft>
                <a:spcPts val="0"/>
              </a:spcAft>
              <a:buSzPts val="1500"/>
              <a:buChar char="●"/>
            </a:pPr>
            <a:r>
              <a:rPr lang="en" sz="1500"/>
              <a:t>Malaysia shares a large coastline with the South China Sea</a:t>
            </a:r>
            <a:endParaRPr sz="1500"/>
          </a:p>
          <a:p>
            <a:pPr indent="-323850" lvl="0" marL="457200" rtl="0" algn="l">
              <a:spcBef>
                <a:spcPts val="0"/>
              </a:spcBef>
              <a:spcAft>
                <a:spcPts val="0"/>
              </a:spcAft>
              <a:buSzPts val="1500"/>
              <a:buChar char="●"/>
            </a:pPr>
            <a:r>
              <a:rPr lang="en" sz="1500"/>
              <a:t>China’s score increases the most overall</a:t>
            </a:r>
            <a:endParaRPr sz="1500"/>
          </a:p>
          <a:p>
            <a:pPr indent="-323850" lvl="0" marL="457200" rtl="0" algn="l">
              <a:spcBef>
                <a:spcPts val="0"/>
              </a:spcBef>
              <a:spcAft>
                <a:spcPts val="0"/>
              </a:spcAft>
              <a:buSzPts val="1500"/>
              <a:buChar char="●"/>
            </a:pPr>
            <a:r>
              <a:rPr lang="en" sz="1500"/>
              <a:t>No major effect on happiness score</a:t>
            </a:r>
            <a:endParaRPr sz="1500"/>
          </a:p>
        </p:txBody>
      </p:sp>
      <p:pic>
        <p:nvPicPr>
          <p:cNvPr id="440" name="Google Shape;440;p41"/>
          <p:cNvPicPr preferRelativeResize="0"/>
          <p:nvPr/>
        </p:nvPicPr>
        <p:blipFill>
          <a:blip r:embed="rId3">
            <a:alphaModFix/>
          </a:blip>
          <a:stretch>
            <a:fillRect/>
          </a:stretch>
        </p:blipFill>
        <p:spPr>
          <a:xfrm>
            <a:off x="2100888" y="123775"/>
            <a:ext cx="4942226" cy="2973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Economy</a:t>
            </a:r>
            <a:endParaRPr/>
          </a:p>
        </p:txBody>
      </p:sp>
      <p:sp>
        <p:nvSpPr>
          <p:cNvPr id="446" name="Google Shape;446;p42"/>
          <p:cNvSpPr txBox="1"/>
          <p:nvPr>
            <p:ph idx="1" type="body"/>
          </p:nvPr>
        </p:nvSpPr>
        <p:spPr>
          <a:xfrm>
            <a:off x="720000" y="1383675"/>
            <a:ext cx="7704000" cy="11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How have the disputes affected the economy of China and the neighboring countries?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World Happiness Report data</a:t>
            </a:r>
            <a:endParaRPr sz="1500"/>
          </a:p>
          <a:p>
            <a:pPr indent="-323850" lvl="0" marL="457200" rtl="0" algn="l">
              <a:spcBef>
                <a:spcPts val="0"/>
              </a:spcBef>
              <a:spcAft>
                <a:spcPts val="0"/>
              </a:spcAft>
              <a:buSzPts val="1500"/>
              <a:buChar char="●"/>
            </a:pPr>
            <a:r>
              <a:rPr lang="en" sz="1500"/>
              <a:t>Comparing change in GDP over time from 2015-2022</a:t>
            </a:r>
            <a:endParaRPr sz="1500"/>
          </a:p>
          <a:p>
            <a:pPr indent="-323850" lvl="0" marL="457200" rtl="0" algn="l">
              <a:spcBef>
                <a:spcPts val="0"/>
              </a:spcBef>
              <a:spcAft>
                <a:spcPts val="0"/>
              </a:spcAft>
              <a:buSzPts val="1500"/>
              <a:buChar char="●"/>
            </a:pPr>
            <a:r>
              <a:rPr lang="en" sz="1500"/>
              <a:t>Excluding 2020 and 2021 because it was collected as logged GDP rather than just GDP</a:t>
            </a:r>
            <a:endParaRPr sz="1500"/>
          </a:p>
          <a:p>
            <a:pPr indent="0" lvl="0" marL="0" rtl="0" algn="l">
              <a:spcBef>
                <a:spcPts val="0"/>
              </a:spcBef>
              <a:spcAft>
                <a:spcPts val="0"/>
              </a:spcAft>
              <a:buNone/>
            </a:pPr>
            <a: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3"/>
          <p:cNvSpPr txBox="1"/>
          <p:nvPr>
            <p:ph idx="1" type="body"/>
          </p:nvPr>
        </p:nvSpPr>
        <p:spPr>
          <a:xfrm>
            <a:off x="720000" y="3267950"/>
            <a:ext cx="7704000" cy="1134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All the lines from 2015-2019 move in roughly the same way</a:t>
            </a:r>
            <a:endParaRPr sz="1500"/>
          </a:p>
          <a:p>
            <a:pPr indent="-323850" lvl="0" marL="457200" rtl="0" algn="l">
              <a:spcBef>
                <a:spcPts val="0"/>
              </a:spcBef>
              <a:spcAft>
                <a:spcPts val="0"/>
              </a:spcAft>
              <a:buSzPts val="1500"/>
              <a:buChar char="●"/>
            </a:pPr>
            <a:r>
              <a:rPr lang="en" sz="1500"/>
              <a:t>Significantly </a:t>
            </a:r>
            <a:r>
              <a:rPr lang="en" sz="1500"/>
              <a:t>higher GDP for all countries in 2022</a:t>
            </a:r>
            <a:endParaRPr sz="1500"/>
          </a:p>
          <a:p>
            <a:pPr indent="-323850" lvl="0" marL="457200" rtl="0" algn="l">
              <a:spcBef>
                <a:spcPts val="0"/>
              </a:spcBef>
              <a:spcAft>
                <a:spcPts val="0"/>
              </a:spcAft>
              <a:buSzPts val="1500"/>
              <a:buChar char="●"/>
            </a:pPr>
            <a:r>
              <a:rPr lang="en" sz="1500"/>
              <a:t>Most recent disputes could potentially show a more dramatic effect in later years</a:t>
            </a:r>
            <a:endParaRPr sz="1500"/>
          </a:p>
          <a:p>
            <a:pPr indent="0" lvl="0" marL="0" rtl="0" algn="l">
              <a:spcBef>
                <a:spcPts val="0"/>
              </a:spcBef>
              <a:spcAft>
                <a:spcPts val="0"/>
              </a:spcAft>
              <a:buNone/>
            </a:pPr>
            <a:r>
              <a:t/>
            </a:r>
            <a:endParaRPr sz="1500"/>
          </a:p>
        </p:txBody>
      </p:sp>
      <p:pic>
        <p:nvPicPr>
          <p:cNvPr id="452" name="Google Shape;452;p43"/>
          <p:cNvPicPr preferRelativeResize="0"/>
          <p:nvPr/>
        </p:nvPicPr>
        <p:blipFill>
          <a:blip r:embed="rId3">
            <a:alphaModFix/>
          </a:blip>
          <a:stretch>
            <a:fillRect/>
          </a:stretch>
        </p:blipFill>
        <p:spPr>
          <a:xfrm>
            <a:off x="2258775" y="125350"/>
            <a:ext cx="4626450" cy="2783550"/>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4"/>
          <p:cNvSpPr txBox="1"/>
          <p:nvPr>
            <p:ph idx="1" type="body"/>
          </p:nvPr>
        </p:nvSpPr>
        <p:spPr>
          <a:xfrm>
            <a:off x="624500" y="2717925"/>
            <a:ext cx="7704000" cy="1134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Strong positive correlation between GDP and Happiness</a:t>
            </a:r>
            <a:endParaRPr sz="1500"/>
          </a:p>
          <a:p>
            <a:pPr indent="-323850" lvl="0" marL="457200" rtl="0" algn="l">
              <a:spcBef>
                <a:spcPts val="0"/>
              </a:spcBef>
              <a:spcAft>
                <a:spcPts val="0"/>
              </a:spcAft>
              <a:buSzPts val="1500"/>
              <a:buChar char="●"/>
            </a:pPr>
            <a:r>
              <a:rPr lang="en" sz="1500"/>
              <a:t>GDP and Happiness Score increase together</a:t>
            </a:r>
            <a:endParaRPr sz="1500"/>
          </a:p>
          <a:p>
            <a:pPr indent="-323850" lvl="0" marL="457200" rtl="0" algn="l">
              <a:spcBef>
                <a:spcPts val="0"/>
              </a:spcBef>
              <a:spcAft>
                <a:spcPts val="0"/>
              </a:spcAft>
              <a:buSzPts val="1500"/>
              <a:buChar char="●"/>
            </a:pPr>
            <a:r>
              <a:rPr lang="en" sz="1500"/>
              <a:t>Small changes in correlation from year to year</a:t>
            </a:r>
            <a:endParaRPr sz="1500"/>
          </a:p>
        </p:txBody>
      </p:sp>
      <p:pic>
        <p:nvPicPr>
          <p:cNvPr id="458" name="Google Shape;458;p44"/>
          <p:cNvPicPr preferRelativeResize="0"/>
          <p:nvPr/>
        </p:nvPicPr>
        <p:blipFill>
          <a:blip r:embed="rId3">
            <a:alphaModFix/>
          </a:blip>
          <a:stretch>
            <a:fillRect/>
          </a:stretch>
        </p:blipFill>
        <p:spPr>
          <a:xfrm>
            <a:off x="1894075" y="332975"/>
            <a:ext cx="5164849" cy="2049725"/>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5"/>
          <p:cNvSpPr txBox="1"/>
          <p:nvPr>
            <p:ph type="title"/>
          </p:nvPr>
        </p:nvSpPr>
        <p:spPr>
          <a:xfrm>
            <a:off x="720000" y="1473725"/>
            <a:ext cx="198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Conflicts</a:t>
            </a:r>
            <a:endParaRPr/>
          </a:p>
        </p:txBody>
      </p:sp>
      <p:sp>
        <p:nvSpPr>
          <p:cNvPr id="464" name="Google Shape;464;p45"/>
          <p:cNvSpPr txBox="1"/>
          <p:nvPr>
            <p:ph idx="1" type="body"/>
          </p:nvPr>
        </p:nvSpPr>
        <p:spPr>
          <a:xfrm>
            <a:off x="640050" y="3280175"/>
            <a:ext cx="7863900" cy="14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Has the conflicts that occur each year increased?</a:t>
            </a:r>
            <a:endParaRPr sz="1800"/>
          </a:p>
          <a:p>
            <a:pPr indent="-342900" lvl="0" marL="457200" rtl="0" algn="l">
              <a:spcBef>
                <a:spcPts val="0"/>
              </a:spcBef>
              <a:spcAft>
                <a:spcPts val="0"/>
              </a:spcAft>
              <a:buSzPts val="1800"/>
              <a:buChar char="●"/>
            </a:pPr>
            <a:r>
              <a:rPr lang="en" sz="1800"/>
              <a:t>Armed Conflict Location &amp; Event Data Project (ACLED)</a:t>
            </a:r>
            <a:endParaRPr sz="1800"/>
          </a:p>
          <a:p>
            <a:pPr indent="-342900" lvl="0" marL="457200" rtl="0" algn="l">
              <a:spcBef>
                <a:spcPts val="0"/>
              </a:spcBef>
              <a:spcAft>
                <a:spcPts val="0"/>
              </a:spcAft>
              <a:buSzPts val="1800"/>
              <a:buChar char="●"/>
            </a:pPr>
            <a:r>
              <a:rPr lang="en" sz="1800"/>
              <a:t>Ranging from 2020-2023, due to access restrictions</a:t>
            </a:r>
            <a:endParaRPr sz="1800"/>
          </a:p>
          <a:p>
            <a:pPr indent="-342900" lvl="0" marL="457200" rtl="0" algn="l">
              <a:spcBef>
                <a:spcPts val="0"/>
              </a:spcBef>
              <a:spcAft>
                <a:spcPts val="0"/>
              </a:spcAft>
              <a:buSzPts val="1800"/>
              <a:buChar char="●"/>
            </a:pPr>
            <a:r>
              <a:rPr lang="en" sz="1800"/>
              <a:t>Insight into how frequent issues are</a:t>
            </a:r>
            <a:endParaRPr sz="1800"/>
          </a:p>
        </p:txBody>
      </p:sp>
      <p:pic>
        <p:nvPicPr>
          <p:cNvPr descr="https://scroll.in/article/968918/how-did-the-south-china-sea-dispute-begin-and-where-is-it-headed" id="465" name="Google Shape;465;p45" title="Source:"/>
          <p:cNvPicPr preferRelativeResize="0"/>
          <p:nvPr/>
        </p:nvPicPr>
        <p:blipFill>
          <a:blip r:embed="rId3">
            <a:alphaModFix/>
          </a:blip>
          <a:stretch>
            <a:fillRect/>
          </a:stretch>
        </p:blipFill>
        <p:spPr>
          <a:xfrm>
            <a:off x="2945624" y="346100"/>
            <a:ext cx="5386527" cy="2827950"/>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6"/>
          <p:cNvSpPr txBox="1"/>
          <p:nvPr>
            <p:ph idx="1" type="body"/>
          </p:nvPr>
        </p:nvSpPr>
        <p:spPr>
          <a:xfrm>
            <a:off x="720000" y="3156325"/>
            <a:ext cx="7704000" cy="1134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Limitations</a:t>
            </a:r>
            <a:endParaRPr sz="1700"/>
          </a:p>
          <a:p>
            <a:pPr indent="-336550" lvl="0" marL="457200" rtl="0" algn="l">
              <a:spcBef>
                <a:spcPts val="0"/>
              </a:spcBef>
              <a:spcAft>
                <a:spcPts val="0"/>
              </a:spcAft>
              <a:buSzPts val="1700"/>
              <a:buChar char="●"/>
            </a:pPr>
            <a:r>
              <a:rPr lang="en" sz="1700"/>
              <a:t>Spratly</a:t>
            </a:r>
            <a:r>
              <a:rPr lang="en" sz="1700"/>
              <a:t> Islands</a:t>
            </a:r>
            <a:endParaRPr sz="1700"/>
          </a:p>
          <a:p>
            <a:pPr indent="-336550" lvl="0" marL="457200" rtl="0" algn="l">
              <a:spcBef>
                <a:spcPts val="0"/>
              </a:spcBef>
              <a:spcAft>
                <a:spcPts val="0"/>
              </a:spcAft>
              <a:buSzPts val="1700"/>
              <a:buChar char="●"/>
            </a:pPr>
            <a:r>
              <a:rPr lang="en" sz="1700"/>
              <a:t>Text</a:t>
            </a:r>
            <a:endParaRPr sz="1700"/>
          </a:p>
        </p:txBody>
      </p:sp>
      <p:pic>
        <p:nvPicPr>
          <p:cNvPr id="471" name="Google Shape;471;p46" title="# of SCS-related Conflicts per Country(2020-2023)"/>
          <p:cNvPicPr preferRelativeResize="0"/>
          <p:nvPr/>
        </p:nvPicPr>
        <p:blipFill>
          <a:blip r:embed="rId3">
            <a:alphaModFix/>
          </a:blip>
          <a:stretch>
            <a:fillRect/>
          </a:stretch>
        </p:blipFill>
        <p:spPr>
          <a:xfrm>
            <a:off x="4419000" y="487275"/>
            <a:ext cx="3760061" cy="2321025"/>
          </a:xfrm>
          <a:prstGeom prst="rect">
            <a:avLst/>
          </a:prstGeom>
          <a:noFill/>
          <a:ln cap="flat" cmpd="sng" w="28575">
            <a:solidFill>
              <a:schemeClr val="lt1"/>
            </a:solidFill>
            <a:prstDash val="solid"/>
            <a:round/>
            <a:headEnd len="sm" w="sm" type="none"/>
            <a:tailEnd len="sm" w="sm" type="none"/>
          </a:ln>
        </p:spPr>
      </p:pic>
      <p:sp>
        <p:nvSpPr>
          <p:cNvPr id="472" name="Google Shape;472;p46"/>
          <p:cNvSpPr txBox="1"/>
          <p:nvPr>
            <p:ph type="title"/>
          </p:nvPr>
        </p:nvSpPr>
        <p:spPr>
          <a:xfrm>
            <a:off x="872400" y="1626125"/>
            <a:ext cx="198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Conflicts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ear Style Topography University Practical Lesson by Slidesgo">
  <a:themeElements>
    <a:clrScheme name="Simple Light">
      <a:dk1>
        <a:srgbClr val="1B8366"/>
      </a:dk1>
      <a:lt1>
        <a:srgbClr val="FFDD0E"/>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